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4/29/2017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4/29/2017 12:47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約翰福</a:t>
            </a:r>
            <a:r>
              <a:rPr lang="zh-TW" altLang="en-US" smtClean="0">
                <a:effectLst/>
                <a:latin typeface="楷体" pitchFamily="49" charset="-122"/>
                <a:ea typeface="楷体" pitchFamily="49" charset="-122"/>
              </a:rPr>
              <a:t>音 </a:t>
            </a:r>
            <a:r>
              <a:rPr lang="en-US" altLang="zh-TW" smtClean="0">
                <a:effectLst/>
                <a:latin typeface="楷体" pitchFamily="49" charset="-122"/>
                <a:ea typeface="楷体" pitchFamily="49" charset="-122"/>
              </a:rPr>
              <a:t>2:1-11</a:t>
            </a:r>
            <a:r>
              <a:rPr lang="en-US" altLang="zh-TW" dirty="0" smtClean="0">
                <a:effectLst/>
                <a:latin typeface="楷体" pitchFamily="49" charset="-122"/>
                <a:ea typeface="楷体" pitchFamily="49" charset="-122"/>
              </a:rPr>
              <a:t>;</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20:31</a:t>
            </a:r>
            <a:br>
              <a:rPr lang="en-US" altLang="zh-TW" dirty="0" smtClean="0">
                <a:effectLst/>
                <a:latin typeface="楷体" pitchFamily="49" charset="-122"/>
                <a:ea typeface="楷体" pitchFamily="49" charset="-122"/>
              </a:rPr>
            </a:br>
            <a:r>
              <a:rPr lang="en-US" altLang="zh-TW" sz="2800" dirty="0" smtClean="0">
                <a:effectLst/>
                <a:latin typeface="楷体" pitchFamily="49" charset="-122"/>
                <a:ea typeface="楷体" pitchFamily="49" charset="-122"/>
              </a:rPr>
              <a:t/>
            </a:r>
            <a:br>
              <a:rPr lang="en-US" altLang="zh-TW" sz="2800"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總管嘗了那水變的酒，不知道是從哪裡來的，只有舀水的僕人知道。總管就叫新郎來，</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2:10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對他說：“人人都是先擺上好酒，等到親友喝夠了，才擺上次等的，你倒把好酒留到現在。”</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2:11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這是耶穌所行的第一件神蹟，是在</a:t>
            </a:r>
            <a:r>
              <a:rPr lang="zh-TW" altLang="en-US" sz="5400" u="sng" dirty="0" smtClean="0">
                <a:latin typeface="標楷體" pitchFamily="65" charset="-120"/>
                <a:ea typeface="標楷體" pitchFamily="65" charset="-120"/>
              </a:rPr>
              <a:t>加利利</a:t>
            </a:r>
            <a:r>
              <a:rPr lang="zh-TW" altLang="en-US" sz="5400" dirty="0" smtClean="0">
                <a:latin typeface="標楷體" pitchFamily="65" charset="-120"/>
                <a:ea typeface="標楷體" pitchFamily="65" charset="-120"/>
              </a:rPr>
              <a:t>的</a:t>
            </a:r>
            <a:r>
              <a:rPr lang="zh-TW" altLang="en-US" sz="5400" u="sng" dirty="0" smtClean="0">
                <a:latin typeface="標楷體" pitchFamily="65" charset="-120"/>
                <a:ea typeface="標楷體" pitchFamily="65" charset="-120"/>
              </a:rPr>
              <a:t>迦拿</a:t>
            </a:r>
            <a:r>
              <a:rPr lang="zh-TW" altLang="en-US" sz="5400" dirty="0" smtClean="0">
                <a:latin typeface="標楷體" pitchFamily="65" charset="-120"/>
                <a:ea typeface="標楷體" pitchFamily="65" charset="-120"/>
              </a:rPr>
              <a:t>行的。他顯出了自己的榮耀，他的門徒就信了他。</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20:31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但把這些事記下來，是要你們信耶穌是基督，是　神的兒子，並且使你們信了，可以因他的名得生命。</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a:t>
            </a:r>
            <a:r>
              <a:rPr lang="en-US" altLang="zh-TW" sz="5400" dirty="0">
                <a:effectLst/>
                <a:latin typeface="楷体" pitchFamily="49" charset="-122"/>
                <a:ea typeface="楷体" pitchFamily="49" charset="-122"/>
              </a:rPr>
              <a:t>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第三天，在</a:t>
            </a:r>
            <a:r>
              <a:rPr lang="zh-TW" altLang="en-US" sz="5400" u="sng" dirty="0" smtClean="0">
                <a:latin typeface="標楷體" pitchFamily="65" charset="-120"/>
                <a:ea typeface="標楷體" pitchFamily="65" charset="-120"/>
              </a:rPr>
              <a:t>加利利</a:t>
            </a:r>
            <a:r>
              <a:rPr lang="zh-TW" altLang="en-US" sz="5400" dirty="0" smtClean="0">
                <a:latin typeface="標楷體" pitchFamily="65" charset="-120"/>
                <a:ea typeface="標楷體" pitchFamily="65" charset="-120"/>
              </a:rPr>
              <a:t>的</a:t>
            </a:r>
            <a:r>
              <a:rPr lang="zh-TW" altLang="en-US" sz="5400" u="sng" dirty="0" smtClean="0">
                <a:latin typeface="標楷體" pitchFamily="65" charset="-120"/>
                <a:ea typeface="標楷體" pitchFamily="65" charset="-120"/>
              </a:rPr>
              <a:t>迦拿</a:t>
            </a:r>
            <a:r>
              <a:rPr lang="zh-TW" altLang="en-US" sz="5400" dirty="0" smtClean="0">
                <a:latin typeface="標楷體" pitchFamily="65" charset="-120"/>
                <a:ea typeface="標楷體" pitchFamily="65" charset="-120"/>
              </a:rPr>
              <a:t>有婚筵，耶穌的母親在那裡；</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耶穌和門徒也被邀請參加婚筵。</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酒用盡了，耶穌的母親對他說：“他們沒有酒了。”</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耶穌說：“母親，我跟你有甚麼關係呢？我的時候還沒有到。”</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他母親告訴僕人說：“他吩咐你們甚麼，就作甚麼。”</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在那裡有六口石缸，每口可盛兩三桶水，是為</a:t>
            </a:r>
            <a:r>
              <a:rPr lang="zh-TW" altLang="en-US" sz="5400" u="sng" dirty="0" smtClean="0">
                <a:latin typeface="標楷體" pitchFamily="65" charset="-120"/>
                <a:ea typeface="標楷體" pitchFamily="65" charset="-120"/>
              </a:rPr>
              <a:t>猶太</a:t>
            </a:r>
            <a:r>
              <a:rPr lang="zh-TW" altLang="en-US" sz="5400" dirty="0" smtClean="0">
                <a:latin typeface="標楷體" pitchFamily="65" charset="-120"/>
                <a:ea typeface="標楷體" pitchFamily="65" charset="-120"/>
              </a:rPr>
              <a:t>人行潔淨禮用的。</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耶穌吩咐僕人：“把缸都倒滿水！”他們就倒滿了，直到缸口。</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2:8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耶穌又吩咐他們：“現在舀出來，送給筵席的總管！”他們就送去了。</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706</TotalTime>
  <Words>1719</Words>
  <Application>Microsoft Office PowerPoint</Application>
  <PresentationFormat>On-screen Show (4:3)</PresentationFormat>
  <Paragraphs>77</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1_Purple Template 1 Trebuchet</vt:lpstr>
      <vt:lpstr>White with Courier font for code slides</vt:lpstr>
      <vt:lpstr> 約翰福音 2:1-11;        20:31   </vt:lpstr>
      <vt:lpstr>約翰福音 2:1</vt:lpstr>
      <vt:lpstr>約翰福音 2:2</vt:lpstr>
      <vt:lpstr>約翰福音 2:3</vt:lpstr>
      <vt:lpstr>約翰福音 2:4</vt:lpstr>
      <vt:lpstr>約翰福音 2:5</vt:lpstr>
      <vt:lpstr>約翰福音 2:6</vt:lpstr>
      <vt:lpstr>約翰福音 2:7</vt:lpstr>
      <vt:lpstr>約翰福音 2:8</vt:lpstr>
      <vt:lpstr>約翰福音 2:9</vt:lpstr>
      <vt:lpstr>約翰福音 2:10</vt:lpstr>
      <vt:lpstr>約翰福音 2:11</vt:lpstr>
      <vt:lpstr>約翰福音 20:31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155</cp:revision>
  <dcterms:created xsi:type="dcterms:W3CDTF">2015-02-07T13:24:58Z</dcterms:created>
  <dcterms:modified xsi:type="dcterms:W3CDTF">2017-04-29T04:48:03Z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