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5/4/2017 6:44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sz="500" dirty="0" smtClean="0">
                <a:solidFill>
                  <a:srgbClr val="000000"/>
                </a:solidFill>
                <a:latin typeface="Trebuchet MS" pitchFamily="34" charset="0"/>
              </a:rPr>
              <a:t>3007 </a:t>
            </a:r>
            <a:r>
              <a:rPr lang="en-US" sz="500" dirty="0" smtClean="0">
                <a:solidFill>
                  <a:srgbClr val="000000"/>
                </a:solidFill>
                <a:latin typeface="Trebuchet MS" pitchFamily="34" charset="0"/>
              </a:rPr>
              <a:t>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3</a:t>
            </a:r>
            <a:r>
              <a:rPr lang="en-US" altLang="zh-TW" dirty="0" smtClean="0">
                <a:effectLst/>
                <a:latin typeface="楷体" pitchFamily="49" charset="-122"/>
                <a:ea typeface="楷体" pitchFamily="49" charset="-122"/>
              </a:rPr>
              <a:t>:1-15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尼哥德慕說：“怎能有這事呢？”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耶穌說：“你是</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人的教師，還不明白這事嗎？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我實實在在告訴你，我們知道的，才講論；見過的，就作證，然而你們卻不接受我們的見證。</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我對你們講地上的事，你們尚且不信，如果講天上的事，怎能相信呢？</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除了那從天上降下來的人</a:t>
            </a:r>
            <a:r>
              <a:rPr lang="zh-TW" altLang="en-US" sz="5400" dirty="0" smtClean="0">
                <a:latin typeface="標楷體" pitchFamily="65" charset="-120"/>
                <a:ea typeface="標楷體" pitchFamily="65" charset="-120"/>
              </a:rPr>
              <a:t>子，</a:t>
            </a:r>
            <a:r>
              <a:rPr lang="zh-TW" altLang="en-US" sz="5400" dirty="0" smtClean="0">
                <a:latin typeface="標楷體" pitchFamily="65" charset="-120"/>
                <a:ea typeface="標楷體" pitchFamily="65" charset="-120"/>
              </a:rPr>
              <a:t>沒有人升過天。</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摩西在曠野怎樣把銅蛇舉起，人子也必照樣被舉起來，</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smtClean="0">
                <a:effectLst/>
                <a:latin typeface="楷体" pitchFamily="49" charset="-122"/>
                <a:ea typeface="楷体" pitchFamily="49" charset="-122"/>
              </a:rPr>
              <a:t>3:15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747897"/>
          </a:xfrm>
        </p:spPr>
        <p:txBody>
          <a:bodyPr/>
          <a:lstStyle/>
          <a:p>
            <a:pPr marL="0" indent="0">
              <a:buNone/>
            </a:pPr>
            <a:r>
              <a:rPr lang="zh-TW" altLang="en-US" sz="5400" dirty="0" smtClean="0">
                <a:latin typeface="標楷體" pitchFamily="65" charset="-120"/>
                <a:ea typeface="標楷體" pitchFamily="65" charset="-120"/>
              </a:rPr>
              <a:t>使所有信他的人都得永生。</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有一個</a:t>
            </a:r>
            <a:r>
              <a:rPr lang="zh-TW" altLang="en-US" sz="5400" u="sng" dirty="0" smtClean="0">
                <a:latin typeface="標楷體" pitchFamily="65" charset="-120"/>
                <a:ea typeface="標楷體" pitchFamily="65" charset="-120"/>
              </a:rPr>
              <a:t>法利賽</a:t>
            </a:r>
            <a:r>
              <a:rPr lang="zh-TW" altLang="en-US" sz="5400" dirty="0" smtClean="0">
                <a:latin typeface="標楷體" pitchFamily="65" charset="-120"/>
                <a:ea typeface="標楷體" pitchFamily="65" charset="-120"/>
              </a:rPr>
              <a:t>人，名叫</a:t>
            </a:r>
            <a:r>
              <a:rPr lang="zh-TW" altLang="en-US" sz="5400" u="sng" dirty="0" smtClean="0">
                <a:latin typeface="標楷體" pitchFamily="65" charset="-120"/>
                <a:ea typeface="標楷體" pitchFamily="65" charset="-120"/>
              </a:rPr>
              <a:t>尼哥德慕</a:t>
            </a:r>
            <a:r>
              <a:rPr lang="zh-TW" altLang="en-US" sz="5400" dirty="0" smtClean="0">
                <a:latin typeface="標楷體" pitchFamily="65" charset="-120"/>
                <a:ea typeface="標楷體" pitchFamily="65" charset="-120"/>
              </a:rPr>
              <a:t>，是</a:t>
            </a:r>
            <a:r>
              <a:rPr lang="zh-TW" altLang="en-US" sz="5400" u="sng" dirty="0" smtClean="0">
                <a:latin typeface="標楷體" pitchFamily="65" charset="-120"/>
                <a:ea typeface="標楷體" pitchFamily="65" charset="-120"/>
              </a:rPr>
              <a:t>猶太</a:t>
            </a:r>
            <a:r>
              <a:rPr lang="zh-TW" altLang="en-US" sz="5400" dirty="0" smtClean="0">
                <a:latin typeface="標楷體" pitchFamily="65" charset="-120"/>
                <a:ea typeface="標楷體" pitchFamily="65" charset="-120"/>
              </a:rPr>
              <a:t>人的官長。</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他夜間來到耶穌那裡，對他說：“拉比，我們知道你是</a:t>
            </a:r>
            <a:r>
              <a:rPr lang="zh-TW" altLang="en-US" sz="5400" dirty="0" smtClean="0">
                <a:latin typeface="標楷體" pitchFamily="65" charset="-120"/>
                <a:ea typeface="標楷體" pitchFamily="65" charset="-120"/>
              </a:rPr>
              <a:t>從 神</a:t>
            </a:r>
            <a:r>
              <a:rPr lang="zh-TW" altLang="en-US" sz="5400" dirty="0" smtClean="0">
                <a:latin typeface="標楷體" pitchFamily="65" charset="-120"/>
                <a:ea typeface="標楷體" pitchFamily="65" charset="-120"/>
              </a:rPr>
              <a:t>那裡來的教師，因為如果沒</a:t>
            </a:r>
            <a:r>
              <a:rPr lang="zh-TW" altLang="en-US" sz="5400" dirty="0" smtClean="0">
                <a:latin typeface="標楷體" pitchFamily="65" charset="-120"/>
                <a:ea typeface="標楷體" pitchFamily="65" charset="-120"/>
              </a:rPr>
              <a:t>有 神</a:t>
            </a:r>
            <a:r>
              <a:rPr lang="zh-TW" altLang="en-US" sz="5400" dirty="0" smtClean="0">
                <a:latin typeface="標楷體" pitchFamily="65" charset="-120"/>
                <a:ea typeface="標楷體" pitchFamily="65" charset="-120"/>
              </a:rPr>
              <a:t>同在，你所行的這些神蹟，就沒有人能行。”</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耶穌回答：“我實實在在告訴你，人若不重生，就不能</a:t>
            </a:r>
            <a:r>
              <a:rPr lang="zh-TW" altLang="en-US" sz="5400" dirty="0" smtClean="0">
                <a:latin typeface="標楷體" pitchFamily="65" charset="-120"/>
                <a:ea typeface="標楷體" pitchFamily="65" charset="-120"/>
              </a:rPr>
              <a:t>見 神</a:t>
            </a:r>
            <a:r>
              <a:rPr lang="zh-TW" altLang="en-US" sz="5400" dirty="0" smtClean="0">
                <a:latin typeface="標楷體" pitchFamily="65" charset="-120"/>
                <a:ea typeface="標楷體" pitchFamily="65" charset="-120"/>
              </a:rPr>
              <a:t>的國。”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u="sng" dirty="0" smtClean="0">
                <a:latin typeface="標楷體" pitchFamily="65" charset="-120"/>
                <a:ea typeface="標楷體" pitchFamily="65" charset="-120"/>
              </a:rPr>
              <a:t>尼哥德慕</a:t>
            </a:r>
            <a:r>
              <a:rPr lang="zh-TW" altLang="en-US" sz="5400" dirty="0" smtClean="0">
                <a:latin typeface="標楷體" pitchFamily="65" charset="-120"/>
                <a:ea typeface="標楷體" pitchFamily="65" charset="-120"/>
              </a:rPr>
              <a:t>說：“人老了，怎能重生呢？難道他能再進母腹生出來嗎？”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耶穌回答：“我實實在在告訴你，人若不是從水和聖靈生的，就不能</a:t>
            </a:r>
            <a:r>
              <a:rPr lang="zh-TW" altLang="en-US" sz="5400" dirty="0" smtClean="0">
                <a:latin typeface="標楷體" pitchFamily="65" charset="-120"/>
                <a:ea typeface="標楷體" pitchFamily="65" charset="-120"/>
              </a:rPr>
              <a:t>進 神</a:t>
            </a:r>
            <a:r>
              <a:rPr lang="zh-TW" altLang="en-US" sz="5400" dirty="0" smtClean="0">
                <a:latin typeface="標楷體" pitchFamily="65" charset="-120"/>
                <a:ea typeface="標楷體" pitchFamily="65" charset="-120"/>
              </a:rPr>
              <a:t>的國。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從肉身生的就是肉身，從靈生的就是靈。</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你不要因為我對你說‘你們必須重生’而感到希奇。</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3:8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風隨意而吹，你聽見它的響聲，卻不知道它從哪裡來，往哪裡去；凡從聖靈生的，也是這樣。”</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713</TotalTime>
  <Words>2124</Words>
  <Application>Microsoft Office PowerPoint</Application>
  <PresentationFormat>On-screen Show (4:3)</PresentationFormat>
  <Paragraphs>95</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1_Purple Template 1 Trebuchet</vt:lpstr>
      <vt:lpstr>White with Courier font for code slides</vt:lpstr>
      <vt:lpstr> 約翰福音 3:1-15         </vt:lpstr>
      <vt:lpstr>約翰福音 3:1</vt:lpstr>
      <vt:lpstr>約翰福音 3:2</vt:lpstr>
      <vt:lpstr>約翰福音 3:3</vt:lpstr>
      <vt:lpstr>約翰福音 3:4</vt:lpstr>
      <vt:lpstr>約翰福音 3:5</vt:lpstr>
      <vt:lpstr>約翰福音 3:6</vt:lpstr>
      <vt:lpstr>約翰福音 3:7</vt:lpstr>
      <vt:lpstr>約翰福音 3:8</vt:lpstr>
      <vt:lpstr>約翰福音 3:9</vt:lpstr>
      <vt:lpstr>約翰福音 3:10</vt:lpstr>
      <vt:lpstr>約翰福音 3:11</vt:lpstr>
      <vt:lpstr>約翰福音 3:12</vt:lpstr>
      <vt:lpstr>約翰福音 3:13</vt:lpstr>
      <vt:lpstr>約翰福音 3:14</vt:lpstr>
      <vt:lpstr>約翰福音 3:15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156</cp:revision>
  <dcterms:created xsi:type="dcterms:W3CDTF">2015-02-07T13:24:58Z</dcterms:created>
  <dcterms:modified xsi:type="dcterms:W3CDTF">2017-05-04T22:47:11Z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