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96" r:id="rId4"/>
    <p:sldId id="297" r:id="rId5"/>
    <p:sldId id="29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5:39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5:39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5:39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路加福音 </a:t>
            </a:r>
            <a:r>
              <a:rPr lang="en-US" altLang="zh-TW" dirty="0" smtClean="0">
                <a:effectLst/>
                <a:latin typeface="楷体" pitchFamily="49" charset="-122"/>
                <a:ea typeface="楷体" pitchFamily="49" charset="-122"/>
              </a:rPr>
              <a:t>5:</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4,10</a:t>
            </a:r>
            <a:r>
              <a:rPr lang="zh-TW" altLang="en-US" dirty="0" smtClean="0">
                <a:effectLst/>
                <a:latin typeface="楷体" pitchFamily="49" charset="-122"/>
                <a:ea typeface="楷体" pitchFamily="49" charset="-122"/>
              </a:rPr>
              <a:t>下</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5:4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講完了，對西門說：把船開到水深之處，下網打魚。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5:10</a:t>
            </a:r>
            <a:r>
              <a:rPr lang="zh-TW" altLang="en-US" sz="5400" smtClean="0">
                <a:effectLst/>
                <a:latin typeface="楷体" pitchFamily="49" charset="-122"/>
                <a:ea typeface="楷体" pitchFamily="49" charset="-122"/>
              </a:rPr>
              <a:t>下</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耶穌對西門說：不要怕！從今以後，你要得人了。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711</TotalTime>
  <Words>362</Words>
  <Application>Microsoft Office PowerPoint</Application>
  <PresentationFormat>On-screen Show (4:3)</PresentationFormat>
  <Paragraphs>17</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 路加福音 5: 4,10下   </vt:lpstr>
      <vt:lpstr>路加福音 5:4</vt:lpstr>
      <vt:lpstr>路加福音 5:10下</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156</cp:revision>
  <dcterms:created xsi:type="dcterms:W3CDTF">2015-02-07T13:24:58Z</dcterms:created>
  <dcterms:modified xsi:type="dcterms:W3CDTF">2017-05-18T21:40:16Z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