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96" r:id="rId4"/>
    <p:sldId id="297" r:id="rId5"/>
    <p:sldId id="298" r:id="rId6"/>
    <p:sldId id="299" r:id="rId7"/>
    <p:sldId id="300" r:id="rId8"/>
    <p:sldId id="301" r:id="rId9"/>
    <p:sldId id="302" r:id="rId10"/>
    <p:sldId id="303" r:id="rId11"/>
    <p:sldId id="304" r:id="rId12"/>
    <p:sldId id="305" r:id="rId13"/>
    <p:sldId id="306" r:id="rId14"/>
    <p:sldId id="30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5/25/2017 7:45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路加福音 </a:t>
            </a:r>
            <a:r>
              <a:rPr lang="en-US" altLang="zh-TW" dirty="0" smtClean="0">
                <a:effectLst/>
                <a:latin typeface="楷体" pitchFamily="49" charset="-122"/>
                <a:ea typeface="楷体" pitchFamily="49" charset="-122"/>
              </a:rPr>
              <a:t>14:25-33</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        18:29-30</a:t>
            </a:r>
            <a:r>
              <a:rPr lang="en-US" altLang="zh-TW" sz="2800" dirty="0" smtClean="0">
                <a:effectLst/>
                <a:latin typeface="楷体" pitchFamily="49" charset="-122"/>
                <a:ea typeface="楷体" pitchFamily="49" charset="-122"/>
              </a:rPr>
              <a:t/>
            </a:r>
            <a:br>
              <a:rPr lang="en-US" altLang="zh-TW" sz="2800"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14:33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這樣，你們中間不論誰，如果不撇下一切所有的，就不能作我的門徒。</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18:29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耶穌說：“我實在告訴你們，人</a:t>
            </a:r>
            <a:r>
              <a:rPr lang="zh-TW" altLang="en-US" sz="5400" dirty="0" smtClean="0">
                <a:latin typeface="標楷體" pitchFamily="65" charset="-120"/>
                <a:ea typeface="標楷體" pitchFamily="65" charset="-120"/>
              </a:rPr>
              <a:t>為 神</a:t>
            </a:r>
            <a:r>
              <a:rPr lang="zh-TW" altLang="en-US" sz="5400" dirty="0" smtClean="0">
                <a:latin typeface="標楷體" pitchFamily="65" charset="-120"/>
                <a:ea typeface="標楷體" pitchFamily="65" charset="-120"/>
              </a:rPr>
              <a:t>的國撇下房屋、妻子、弟兄、父母或兒女，</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18:30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沒有不在今世得許多倍，來世得永生的。”</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14:25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有許多人與耶穌同行，他轉身對他們說：</a:t>
            </a:r>
            <a:r>
              <a:rPr lang="zh-TW" altLang="en-US" sz="5400" dirty="0" smtClean="0">
                <a:latin typeface="標楷體" pitchFamily="65" charset="-120"/>
                <a:ea typeface="標楷體" pitchFamily="65" charset="-120"/>
              </a:rPr>
              <a:t> </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14:26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“如果有人到我這裡來，愛我不超過</a:t>
            </a:r>
            <a:r>
              <a:rPr lang="zh-TW" altLang="en-US" sz="5400" dirty="0" smtClean="0">
                <a:latin typeface="標楷體" pitchFamily="65" charset="-120"/>
                <a:ea typeface="標楷體" pitchFamily="65" charset="-120"/>
              </a:rPr>
              <a:t>愛自</a:t>
            </a:r>
            <a:r>
              <a:rPr lang="zh-TW" altLang="en-US" sz="5400" dirty="0" smtClean="0">
                <a:latin typeface="標楷體" pitchFamily="65" charset="-120"/>
                <a:ea typeface="標楷體" pitchFamily="65" charset="-120"/>
              </a:rPr>
              <a:t>己的父母、妻子、兒女、兄弟、姊妹，甚至自己的性命，就不能作我的門徒。</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14:27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凡不背著自己的十字架跟隨我的，也不能作我的門徒。</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14:28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你們當中有誰要蓋一座樓，不先坐下計算費用，能不能蓋成呢？</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14:29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恐怕安了地基，而不能完成，所有看見的人都譏笑他，</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14:30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說：‘這個人開了工，卻不能完工。’</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14:31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或者一個王去和別的王打仗，哪有不先坐下想想，能否用一萬兵去抵抗那領兩萬來攻打他的呢？</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14:32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如果不能，就該趁對方還遠的時候，派使者去談判和平的條件。</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717</TotalTime>
  <Words>1593</Words>
  <Application>Microsoft Office PowerPoint</Application>
  <PresentationFormat>On-screen Show (4:3)</PresentationFormat>
  <Paragraphs>71</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 路加福音 14:25-33          18:29-30  </vt:lpstr>
      <vt:lpstr>路加福音 14:25</vt:lpstr>
      <vt:lpstr>路加福音 14:26</vt:lpstr>
      <vt:lpstr>路加福音 14:27</vt:lpstr>
      <vt:lpstr>路加福音 14:28</vt:lpstr>
      <vt:lpstr>路加福音 14:29</vt:lpstr>
      <vt:lpstr>路加福音 14:30</vt:lpstr>
      <vt:lpstr>路加福音 14:31</vt:lpstr>
      <vt:lpstr>路加福音 14:32</vt:lpstr>
      <vt:lpstr>路加福音 14:33</vt:lpstr>
      <vt:lpstr>路加福音 18:29</vt:lpstr>
      <vt:lpstr>路加福音 18:30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157</cp:revision>
  <dcterms:created xsi:type="dcterms:W3CDTF">2015-02-07T13:24:58Z</dcterms:created>
  <dcterms:modified xsi:type="dcterms:W3CDTF">2017-05-25T23:46:34Z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