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7" r:id="rId6"/>
    <p:sldId id="328" r:id="rId7"/>
    <p:sldId id="329" r:id="rId8"/>
    <p:sldId id="330" r:id="rId9"/>
    <p:sldId id="331"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2895600"/>
          </a:xfrm>
        </p:spPr>
        <p:txBody>
          <a:bodyPr/>
          <a:lstStyle/>
          <a:p>
            <a:pPr>
              <a:lnSpc>
                <a:spcPct val="100000"/>
              </a:lnSpc>
            </a:pPr>
            <a:r>
              <a:rPr lang="zh-TW" altLang="en-US" dirty="0" smtClean="0">
                <a:effectLst/>
                <a:latin typeface="楷体" pitchFamily="49" charset="-122"/>
                <a:ea typeface="楷体" pitchFamily="49" charset="-122"/>
              </a:rPr>
              <a:t>以賽亞書 </a:t>
            </a:r>
            <a:r>
              <a:rPr lang="en-US" altLang="zh-TW" dirty="0" smtClean="0">
                <a:effectLst/>
                <a:latin typeface="楷体" pitchFamily="49" charset="-122"/>
                <a:ea typeface="楷体" pitchFamily="49" charset="-122"/>
              </a:rPr>
              <a:t>5</a:t>
            </a:r>
            <a:r>
              <a:rPr lang="en-US" altLang="zh-TW" dirty="0" smtClean="0">
                <a:effectLst/>
                <a:latin typeface="楷体" pitchFamily="49" charset="-122"/>
                <a:ea typeface="楷体" pitchFamily="49" charset="-122"/>
              </a:rPr>
              <a:t>:1-7</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希</a:t>
            </a:r>
            <a:r>
              <a:rPr lang="zh-TW" altLang="en-US" dirty="0" smtClean="0">
                <a:effectLst/>
                <a:latin typeface="楷体" pitchFamily="49" charset="-122"/>
                <a:ea typeface="楷体" pitchFamily="49" charset="-122"/>
              </a:rPr>
              <a:t>伯來書 </a:t>
            </a:r>
            <a:r>
              <a:rPr lang="en-US" altLang="zh-TW" dirty="0" smtClean="0">
                <a:effectLst/>
                <a:latin typeface="楷体" pitchFamily="49" charset="-122"/>
                <a:ea typeface="楷体" pitchFamily="49" charset="-122"/>
              </a:rPr>
              <a:t>12:9</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我要為我所愛的唱歌，這歌是關於他的葡萄園：我所愛的人有一個葡萄園，在肥美的山岡上。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t>他把園子周圍的泥土挖鬆了，撿去石頭，栽種了上好的葡萄樹；在園中建造了一座守望樓，又鑿了一個榨酒池。他期望結出好葡萄，卻結出野葡萄。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600200"/>
            <a:ext cx="7848600" cy="2243691"/>
          </a:xfrm>
        </p:spPr>
        <p:txBody>
          <a:bodyPr/>
          <a:lstStyle/>
          <a:p>
            <a:pPr marL="0" indent="0">
              <a:buNone/>
            </a:pPr>
            <a:r>
              <a:rPr lang="zh-TW" altLang="en-US" sz="5400" dirty="0" smtClean="0"/>
              <a:t>耶路撒冷的居民和猶大人哪！現在請你們在我與我的葡萄園之間斷定是非吧！</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我為我的葡萄園所作的以外，還有甚麼要作的呢？我期望它結出好葡萄，它為甚麼倒結出野葡萄呢？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t>在我告訴你們，我要怎樣處理我的葡萄園：我要把它的籬笆撤去，使它被吞滅；我要把它的圍牆拆毀，使它被踐踏。</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我要使它荒廢，不再修剪，也不再耕耘，荊棘和蒺藜卻要長起來；我也要吩咐雲不再降雨在園子上。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95400"/>
            <a:ext cx="7848600" cy="4487382"/>
          </a:xfrm>
        </p:spPr>
        <p:txBody>
          <a:bodyPr/>
          <a:lstStyle/>
          <a:p>
            <a:pPr marL="0" indent="0">
              <a:buNone/>
            </a:pPr>
            <a:r>
              <a:rPr lang="zh-TW" altLang="en-US" sz="5400" dirty="0" smtClean="0"/>
              <a:t>因為萬軍之耶和華的葡萄園就是以色列家，他喜悅的樹就是猶大人；他期望的是公平，但看到的只是流血的事；他期望的是公義，聽到的只是哀叫聲。</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希伯來書 </a:t>
            </a:r>
            <a:r>
              <a:rPr lang="en-US" altLang="zh-TW" sz="5400" dirty="0" smtClean="0">
                <a:effectLst/>
                <a:latin typeface="楷体" pitchFamily="49" charset="-122"/>
                <a:ea typeface="楷体" pitchFamily="49" charset="-122"/>
              </a:rPr>
              <a:t>12:9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2991588"/>
          </a:xfrm>
        </p:spPr>
        <p:txBody>
          <a:bodyPr/>
          <a:lstStyle/>
          <a:p>
            <a:pPr marL="0" indent="0">
              <a:buNone/>
            </a:pPr>
            <a:r>
              <a:rPr lang="zh-TW" altLang="en-US" sz="5400" smtClean="0"/>
              <a:t>還有，肉身的父親管教我們，我們尚且敬重他們；何況那萬靈的父，我們不是更要順服他而得生嗎？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802</TotalTime>
  <Words>1352</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以賽亞書 5:1-7  希伯來書 12:9</vt:lpstr>
      <vt:lpstr>以賽亞書 5:1</vt:lpstr>
      <vt:lpstr>以賽亞書 5:2</vt:lpstr>
      <vt:lpstr>以賽亞書 5:3</vt:lpstr>
      <vt:lpstr>以賽亞書 5:4</vt:lpstr>
      <vt:lpstr>以賽亞書 5:5</vt:lpstr>
      <vt:lpstr>以賽亞書 5:6</vt:lpstr>
      <vt:lpstr>以賽亞書 5:7</vt:lpstr>
      <vt:lpstr>希伯來書 12:9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177</cp:revision>
  <dcterms:created xsi:type="dcterms:W3CDTF">2015-02-07T13:24:58Z</dcterms:created>
  <dcterms:modified xsi:type="dcterms:W3CDTF">2017-09-09T01:38:48Z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