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319" r:id="rId5"/>
    <p:sldId id="327" r:id="rId6"/>
    <p:sldId id="328" r:id="rId7"/>
    <p:sldId id="329" r:id="rId8"/>
    <p:sldId id="330" r:id="rId9"/>
    <p:sldId id="331" r:id="rId10"/>
    <p:sldId id="325"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9/14/2017 9:46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9/14/2017 9:46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9/14/2017 9:46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9/14/2017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9/14/2017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9/14/2017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9/14/2017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9/14/2017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0"/>
            <a:ext cx="6629400" cy="2895600"/>
          </a:xfrm>
        </p:spPr>
        <p:txBody>
          <a:bodyPr/>
          <a:lstStyle/>
          <a:p>
            <a:pP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9:1-3</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12:1-2,24</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16:6,11-12</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9:1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t>耶穌上了船，過到自己的城來。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9:2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t>有人把一個躺在床上的癱子帶到他那裡。耶穌看見他們的信心，就對癱子說：“孩子，放心！你的罪赦了。”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9:3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600200"/>
            <a:ext cx="7848600" cy="1495794"/>
          </a:xfrm>
        </p:spPr>
        <p:txBody>
          <a:bodyPr/>
          <a:lstStyle/>
          <a:p>
            <a:pPr marL="0" indent="0">
              <a:buNone/>
            </a:pPr>
            <a:r>
              <a:rPr lang="zh-TW" altLang="en-US" sz="5400" dirty="0" smtClean="0"/>
              <a:t>有幾位經學家彼此說：“這個人在說僭妄的話。”</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t>安息日那天，耶穌從麥田經過；他的門徒餓了，就摘了些麥穗來吃。</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t>法利賽人看見了，就對他說：“你看，你的門徒作了安息日不可作的事。</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t>法利賽人聽見了，說：“這個人趕鬼，只不過是靠鬼王別西卜罷了。”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95400"/>
            <a:ext cx="7848600" cy="2991588"/>
          </a:xfrm>
        </p:spPr>
        <p:txBody>
          <a:bodyPr/>
          <a:lstStyle/>
          <a:p>
            <a:pPr marL="0" indent="0">
              <a:buNone/>
            </a:pPr>
            <a:r>
              <a:rPr lang="zh-TW" altLang="en-US" sz="5400" dirty="0" smtClean="0"/>
              <a:t>我對你們講的不是餅的事，你們為甚麼不明白？你們要提防法利賽人和撒都該人的酵。”</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447800"/>
            <a:ext cx="7848600" cy="2991588"/>
          </a:xfrm>
        </p:spPr>
        <p:txBody>
          <a:bodyPr/>
          <a:lstStyle/>
          <a:p>
            <a:pPr marL="0" indent="0">
              <a:buNone/>
            </a:pPr>
            <a:r>
              <a:rPr lang="zh-TW" altLang="en-US" sz="5400" smtClean="0"/>
              <a:t>這時他們才領會耶穌說的不是要提防餅酵，而是要提防法利賽人和撒都該人的教訓。</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814</TotalTime>
  <Words>1208</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馬太福音 9:1-3    12:1-2,24    16:6,11-12</vt:lpstr>
      <vt:lpstr>馬太福音 9:1</vt:lpstr>
      <vt:lpstr>馬太福音 9:2</vt:lpstr>
      <vt:lpstr>馬太福音 9:3</vt:lpstr>
      <vt:lpstr>馬太福音 12:1</vt:lpstr>
      <vt:lpstr>馬太福音 12:2</vt:lpstr>
      <vt:lpstr>馬太福音 12:24</vt:lpstr>
      <vt:lpstr>馬太福音 16:11</vt:lpstr>
      <vt:lpstr>馬太福音 16:12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179</cp:revision>
  <dcterms:created xsi:type="dcterms:W3CDTF">2015-02-07T13:24:58Z</dcterms:created>
  <dcterms:modified xsi:type="dcterms:W3CDTF">2017-09-15T01:48:05Z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