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9:42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約翰</a:t>
            </a:r>
            <a:r>
              <a:rPr lang="zh-TW" altLang="en-US" dirty="0" smtClean="0">
                <a:effectLst/>
                <a:latin typeface="楷体" pitchFamily="49" charset="-122"/>
                <a:ea typeface="楷体" pitchFamily="49" charset="-122"/>
              </a:rPr>
              <a:t>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9:1-11,</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24-25,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35-39</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有的說：“是他。”有的說：“不是他，只是像他。”他自己說：“是我。”</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他們就問他：“你的眼睛是怎樣開的呢？”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他回答：“那名叫耶穌的人和了一點泥，抹在我的眼上，對我說：‘你去西羅亞池洗一洗吧。’我去一洗，就看見了。”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於是法利賽人第二次把那從前瞎眼的人叫來，對他說：“你應當歸榮耀給　神，我們知道這人是個罪人。”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那人回答：“他是不是個罪人，我不知道；我只知道一件事，就是我本來是瞎眼的，現在能看見了。”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耶穌聽見他們把他趕出去，後來遇見他的時候，就對他說：“你信人子嗎？”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他說：“先生，誰是人子，好讓我信他呢？”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耶穌說：“你已經見過他，現在跟你說話的就是他。”</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那人說：“主啊，我信。”就向他下拜。</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耶穌說：“我到這世上來是為了審判，使那看不見的能夠看見，能看見的反而成了瞎眼的。”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耶穌走路的時候，看見一個生下來就瞎眼的人。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他的門徒問他：“拉比，這人生下來就瞎眼，是誰犯了罪？是他呢，還是他的父母呢？”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耶穌回答：“不是他犯了罪，也不是他的父母犯了罪，而是要在他身上彰顯　神的作為。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趁著白晝，我們必須作那差我來者的工；黑夜一到，就沒有人能作工了。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我在世上的時候，是世界的光。”</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說了這話，就吐唾沫在地上，用唾沫和了一點泥，把泥抹在瞎子的眼睛上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對他說：“你去西羅亞池洗一洗吧。”（西羅亞就是“奉差遣”的意思。）於是他就去了，洗完了，走的時候，就看見了。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那時，鄰居和以前常常見他討飯的人說：“這不是那一向坐著討飯的人嗎？”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831</TotalTime>
  <Words>2579</Words>
  <Application>Microsoft Office PowerPoint</Application>
  <PresentationFormat>On-screen Show (4:3)</PresentationFormat>
  <Paragraphs>113</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1_Purple Template 1 Trebuchet</vt:lpstr>
      <vt:lpstr>White with Courier font for code slides</vt:lpstr>
      <vt:lpstr>約翰福音 9:1-11,       24-25,       35-39</vt:lpstr>
      <vt:lpstr>約翰福音 9:1</vt:lpstr>
      <vt:lpstr>約翰福音 9:2</vt:lpstr>
      <vt:lpstr>約翰福音 9:3</vt:lpstr>
      <vt:lpstr>約翰福音 9:4</vt:lpstr>
      <vt:lpstr>約翰福音 9:5</vt:lpstr>
      <vt:lpstr>約翰福音 9:6</vt:lpstr>
      <vt:lpstr>約翰福音 9:7</vt:lpstr>
      <vt:lpstr>約翰福音 9:8</vt:lpstr>
      <vt:lpstr>約翰福音 9:9</vt:lpstr>
      <vt:lpstr>約翰福音 9:10</vt:lpstr>
      <vt:lpstr>約翰福音 9:11</vt:lpstr>
      <vt:lpstr>約翰福音 9:24</vt:lpstr>
      <vt:lpstr>約翰福音 9:25</vt:lpstr>
      <vt:lpstr>約翰福音 9:35</vt:lpstr>
      <vt:lpstr>約翰福音 9:36</vt:lpstr>
      <vt:lpstr>約翰福音 9:37</vt:lpstr>
      <vt:lpstr>約翰福音 9:38</vt:lpstr>
      <vt:lpstr>約翰福音 9:39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181</cp:revision>
  <dcterms:created xsi:type="dcterms:W3CDTF">2015-02-07T13:24:58Z</dcterms:created>
  <dcterms:modified xsi:type="dcterms:W3CDTF">2017-11-10T14:50:01Z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