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0" r:id="rId6"/>
    <p:sldId id="321" r:id="rId7"/>
    <p:sldId id="322" r:id="rId8"/>
    <p:sldId id="323" r:id="rId9"/>
    <p:sldId id="324"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88"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295400"/>
            <a:ext cx="6629400" cy="4724400"/>
          </a:xfrm>
        </p:spPr>
        <p:txBody>
          <a:bodyPr/>
          <a:lstStyle/>
          <a:p>
            <a:pPr>
              <a:lnSpc>
                <a:spcPct val="100000"/>
              </a:lnSpc>
            </a:pP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6:35;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8:12,28,58;</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10:9,11;</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17:5;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以賽亞書 </a:t>
            </a:r>
            <a:r>
              <a:rPr lang="en-US" altLang="zh-TW" dirty="0" smtClean="0">
                <a:effectLst/>
                <a:latin typeface="楷体" pitchFamily="49" charset="-122"/>
                <a:ea typeface="楷体" pitchFamily="49" charset="-122"/>
              </a:rPr>
              <a:t>43:13</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6:35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耶穌說：“我就是生命的食物，到我這裡來的，必定不餓；信我的，永遠不渴。</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8</a:t>
            </a:r>
            <a:r>
              <a:rPr lang="en-US" altLang="zh-TW" sz="5400" dirty="0" smtClean="0">
                <a:effectLst/>
                <a:latin typeface="楷体" pitchFamily="49" charset="-122"/>
                <a:ea typeface="楷体" pitchFamily="49" charset="-122"/>
              </a:rPr>
              <a:t>:12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耶穌又對眾人說：“我是世界的光，跟從我的，必定不在黑暗裡走，卻要得著生命的光。”</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8:28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所以耶穌說：“你們舉起了人子以後，必定知道我就是‘那一位’，並且知道我不憑著自己作甚麼事；我說的這些話，是照著父所教導我的。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8</a:t>
            </a:r>
            <a:r>
              <a:rPr lang="en-US" altLang="zh-TW" sz="5400" dirty="0" smtClean="0">
                <a:effectLst/>
                <a:latin typeface="楷体" pitchFamily="49" charset="-122"/>
                <a:ea typeface="楷体" pitchFamily="49" charset="-122"/>
              </a:rPr>
              <a:t>:58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耶穌說：“我實實在在告訴你們，亞伯拉罕出生以前，我已經存在了。”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10</a:t>
            </a:r>
            <a:r>
              <a:rPr lang="en-US" altLang="zh-TW" sz="5400" dirty="0" smtClean="0">
                <a:effectLst/>
                <a:latin typeface="楷体" pitchFamily="49" charset="-122"/>
                <a:ea typeface="楷体" pitchFamily="49" charset="-122"/>
              </a:rPr>
              <a:t>:9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我就是門，如果有人藉著我進來，就必定得救，並且可以出、可以入，也可以找到草場。</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10:11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我是好牧人，好牧人為羊捨命。</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17</a:t>
            </a:r>
            <a:r>
              <a:rPr lang="en-US" altLang="zh-TW" sz="5400" dirty="0" smtClean="0">
                <a:effectLst/>
                <a:latin typeface="楷体" pitchFamily="49" charset="-122"/>
                <a:ea typeface="楷体" pitchFamily="49" charset="-122"/>
              </a:rPr>
              <a:t>:5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父啊，現在讓我在你自己面前得著榮耀，就是在創世以前我與你同享的榮耀。</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a:effectLst/>
                <a:latin typeface="楷体" pitchFamily="49" charset="-122"/>
                <a:ea typeface="楷体" pitchFamily="49" charset="-122"/>
              </a:rPr>
              <a:t>43:13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自頭一天以來，我就是‘那位’；誰也不能救人脫離我的手；我要行事，誰能攔阻呢？”</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838</TotalTime>
  <Words>1250</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約翰福音 6:35;     8:12,28,58;           10:9,11;          17:5; 以賽亞書 43:13</vt:lpstr>
      <vt:lpstr>約翰福音 6:35</vt:lpstr>
      <vt:lpstr>約翰福音 8:12</vt:lpstr>
      <vt:lpstr>約翰福音 8:28</vt:lpstr>
      <vt:lpstr>約翰福音 8:58</vt:lpstr>
      <vt:lpstr>約翰福音 10:9</vt:lpstr>
      <vt:lpstr>約翰福音 10:11</vt:lpstr>
      <vt:lpstr>約翰福音 17:5</vt:lpstr>
      <vt:lpstr>以賽亞書 43:13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182</cp:revision>
  <dcterms:created xsi:type="dcterms:W3CDTF">2015-02-07T13:24:58Z</dcterms:created>
  <dcterms:modified xsi:type="dcterms:W3CDTF">2017-11-17T03:17:18Z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