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96" r:id="rId4"/>
    <p:sldId id="319" r:id="rId5"/>
    <p:sldId id="320" r:id="rId6"/>
    <p:sldId id="321" r:id="rId7"/>
    <p:sldId id="322" r:id="rId8"/>
    <p:sldId id="32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4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11/23/2017 10:11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11/23/2017 10:15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11/23/2017 10:18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11/23/2017 10:20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11/23/2017 10:21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11/23/2017 10:21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62000"/>
            <a:ext cx="6629400" cy="4495800"/>
          </a:xfrm>
        </p:spPr>
        <p:txBody>
          <a:bodyPr/>
          <a:lstStyle/>
          <a:p>
            <a:pPr>
              <a:lnSpc>
                <a:spcPct val="100000"/>
              </a:lnSpc>
            </a:pP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詩篇     </a:t>
            </a:r>
            <a:r>
              <a:rPr lang="en-US" altLang="zh-TW" dirty="0" smtClean="0">
                <a:effectLst/>
                <a:latin typeface="楷体" pitchFamily="49" charset="-122"/>
                <a:ea typeface="楷体" pitchFamily="49" charset="-122"/>
              </a:rPr>
              <a:t>50:23</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11:25</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路加福音 </a:t>
            </a:r>
            <a:r>
              <a:rPr lang="en-US" altLang="zh-TW" dirty="0" smtClean="0">
                <a:effectLst/>
                <a:latin typeface="楷体" pitchFamily="49" charset="-122"/>
                <a:ea typeface="楷体" pitchFamily="49" charset="-122"/>
              </a:rPr>
              <a:t>17:15-16,18</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詩篇 </a:t>
            </a:r>
            <a:r>
              <a:rPr lang="en-US" altLang="zh-TW" sz="5400" dirty="0" smtClean="0">
                <a:effectLst/>
                <a:latin typeface="楷体" pitchFamily="49" charset="-122"/>
                <a:ea typeface="楷体" pitchFamily="49" charset="-122"/>
              </a:rPr>
              <a:t>50:23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4801314"/>
          </a:xfrm>
        </p:spPr>
        <p:txBody>
          <a:bodyPr/>
          <a:lstStyle/>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華語</a:t>
            </a: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凡是以感謝為祭獻上的，就是尊敬我；那預備道路的，我必使他</a:t>
            </a:r>
            <a:r>
              <a:rPr lang="zh-TW" altLang="en-US" sz="4800" smtClean="0">
                <a:latin typeface="標楷體" pitchFamily="65" charset="-120"/>
                <a:ea typeface="標楷體" pitchFamily="65" charset="-120"/>
              </a:rPr>
              <a:t>得</a:t>
            </a:r>
            <a:r>
              <a:rPr lang="zh-TW" altLang="en-US" sz="4800" smtClean="0">
                <a:latin typeface="標楷體" pitchFamily="65" charset="-120"/>
                <a:ea typeface="標楷體" pitchFamily="65" charset="-120"/>
              </a:rPr>
              <a:t>見 神</a:t>
            </a:r>
            <a:r>
              <a:rPr lang="zh-TW" altLang="en-US" sz="4800" dirty="0" smtClean="0">
                <a:latin typeface="標楷體" pitchFamily="65" charset="-120"/>
                <a:ea typeface="標楷體" pitchFamily="65" charset="-120"/>
              </a:rPr>
              <a:t>的救恩。</a:t>
            </a:r>
            <a:endParaRPr lang="en-US" altLang="zh-TW" sz="4800" dirty="0" smtClean="0">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台語</a:t>
            </a: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見若用感謝獻做祭的就是榮光我；謹慎行的人，我欲互伊看見上帝的救恩。</a:t>
            </a:r>
            <a:r>
              <a:rPr lang="zh-TW" altLang="en-US" sz="4800" dirty="0" smtClean="0">
                <a:latin typeface="標楷體" pitchFamily="65" charset="-120"/>
                <a:ea typeface="標楷體" pitchFamily="65" charset="-120"/>
              </a:rPr>
              <a:t> </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11:25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219200"/>
            <a:ext cx="7848600" cy="5010602"/>
          </a:xfrm>
        </p:spPr>
        <p:txBody>
          <a:bodyPr/>
          <a:lstStyle/>
          <a:p>
            <a:pPr marL="0" indent="0">
              <a:buNone/>
            </a:pP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華語</a:t>
            </a:r>
            <a:r>
              <a:rPr lang="en-US" altLang="zh-TW" sz="4400" dirty="0" smtClean="0">
                <a:latin typeface="標楷體" pitchFamily="65" charset="-120"/>
                <a:ea typeface="標楷體" pitchFamily="65" charset="-120"/>
              </a:rPr>
              <a:t>)</a:t>
            </a:r>
            <a:r>
              <a:rPr lang="zh-TW" altLang="en-US" sz="4400" dirty="0" smtClean="0">
                <a:latin typeface="標楷體" pitchFamily="65" charset="-120"/>
                <a:ea typeface="標楷體" pitchFamily="65" charset="-120"/>
              </a:rPr>
              <a:t>就在那時候，耶穌說：“父啊，天地的主，我讚美你，因為你把這些事向智慧和聰明的人隱藏起來，卻向嬰孩顯明。</a:t>
            </a:r>
            <a:endParaRPr lang="en-US" altLang="zh-TW" sz="4400" dirty="0" smtClean="0">
              <a:latin typeface="標楷體" pitchFamily="65" charset="-120"/>
              <a:ea typeface="標楷體" pitchFamily="65" charset="-120"/>
            </a:endParaRPr>
          </a:p>
          <a:p>
            <a:pPr marL="0" indent="0">
              <a:buNone/>
            </a:pP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台語</a:t>
            </a:r>
            <a:r>
              <a:rPr lang="en-US" altLang="zh-TW" sz="4400" dirty="0" smtClean="0">
                <a:solidFill>
                  <a:srgbClr val="FFFF00"/>
                </a:solidFill>
                <a:latin typeface="標楷體" pitchFamily="65" charset="-120"/>
                <a:ea typeface="標楷體" pitchFamily="65" charset="-120"/>
              </a:rPr>
              <a:t>)</a:t>
            </a:r>
            <a:r>
              <a:rPr lang="zh-TW" altLang="en-US" sz="4400" dirty="0" smtClean="0">
                <a:solidFill>
                  <a:srgbClr val="FFFF00"/>
                </a:solidFill>
                <a:latin typeface="標楷體" pitchFamily="65" charset="-120"/>
                <a:ea typeface="標楷體" pitchFamily="65" charset="-120"/>
              </a:rPr>
              <a:t>彼時，耶穌講：「父啊，天地的主，我感謝你，因為你有將諸個事對有智慧有學問的人蓋起來，對細漢囝仔啟示。</a:t>
            </a:r>
            <a:endParaRPr lang="en-US" altLang="zh-TW" sz="4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17:15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290018"/>
            <a:ext cx="7848600" cy="4653582"/>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華語</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內中有一個人見自己已經好了，就回來大聲頌</a:t>
            </a:r>
            <a:r>
              <a:rPr lang="zh-TW" altLang="en-US" sz="5400" dirty="0" smtClean="0">
                <a:latin typeface="標楷體" pitchFamily="65" charset="-120"/>
                <a:ea typeface="標楷體" pitchFamily="65" charset="-120"/>
              </a:rPr>
              <a:t>讚 神</a:t>
            </a:r>
            <a:r>
              <a:rPr lang="zh-TW" altLang="en-US" sz="5400" dirty="0" smtClean="0">
                <a:latin typeface="標楷體" pitchFamily="65" charset="-120"/>
                <a:ea typeface="標楷體" pitchFamily="65" charset="-120"/>
              </a:rPr>
              <a:t>，</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台語</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其中有一個看著家己的病已經好，就倒轉來大聲謳咾上帝，</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17:16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290018"/>
            <a:ext cx="7848600" cy="4653582"/>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華語</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在耶穌腳前把臉伏在地上感謝他。他是一個</a:t>
            </a:r>
            <a:r>
              <a:rPr lang="zh-TW" altLang="en-US" sz="5400" u="sng" dirty="0" smtClean="0">
                <a:latin typeface="標楷體" pitchFamily="65" charset="-120"/>
                <a:ea typeface="標楷體" pitchFamily="65" charset="-120"/>
              </a:rPr>
              <a:t>撒瑪利亞</a:t>
            </a:r>
            <a:r>
              <a:rPr lang="zh-TW" altLang="en-US" sz="5400" dirty="0" smtClean="0">
                <a:latin typeface="標楷體" pitchFamily="65" charset="-120"/>
                <a:ea typeface="標楷體" pitchFamily="65" charset="-120"/>
              </a:rPr>
              <a:t>人。</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台語</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仆佇耶穌的腳前，給伊感謝。此個是</a:t>
            </a:r>
            <a:r>
              <a:rPr lang="zh-TW" altLang="en-US" sz="5400" u="sng" dirty="0" smtClean="0">
                <a:solidFill>
                  <a:srgbClr val="FFFF00"/>
                </a:solidFill>
                <a:latin typeface="標楷體" pitchFamily="65" charset="-120"/>
                <a:ea typeface="標楷體" pitchFamily="65" charset="-120"/>
              </a:rPr>
              <a:t>撒馬利亞</a:t>
            </a:r>
            <a:r>
              <a:rPr lang="zh-TW" altLang="en-US" sz="5400" dirty="0" smtClean="0">
                <a:solidFill>
                  <a:srgbClr val="FFFF00"/>
                </a:solidFill>
                <a:latin typeface="標楷體" pitchFamily="65" charset="-120"/>
                <a:ea typeface="標楷體" pitchFamily="65" charset="-120"/>
              </a:rPr>
              <a:t>人。</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17:18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09600" y="1290018"/>
            <a:ext cx="7848600" cy="3157788"/>
          </a:xfrm>
        </p:spPr>
        <p:txBody>
          <a:bodyPr/>
          <a:lstStyle/>
          <a:p>
            <a:pPr marL="0" indent="0">
              <a:buNone/>
            </a:pP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華語</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除了這外族人，再沒有一個回來頌</a:t>
            </a:r>
            <a:r>
              <a:rPr lang="zh-TW" altLang="en-US" sz="5400" dirty="0" smtClean="0">
                <a:latin typeface="標楷體" pitchFamily="65" charset="-120"/>
                <a:ea typeface="標楷體" pitchFamily="65" charset="-120"/>
              </a:rPr>
              <a:t>讚 神</a:t>
            </a:r>
            <a:r>
              <a:rPr lang="zh-TW" altLang="en-US" sz="5400" dirty="0" smtClean="0">
                <a:latin typeface="標楷體" pitchFamily="65" charset="-120"/>
                <a:ea typeface="標楷體" pitchFamily="65" charset="-120"/>
              </a:rPr>
              <a:t>嗎？</a:t>
            </a:r>
            <a:endParaRPr lang="en-US" altLang="zh-TW" sz="5400" dirty="0" smtClean="0">
              <a:latin typeface="標楷體" pitchFamily="65" charset="-120"/>
              <a:ea typeface="標楷體" pitchFamily="65" charset="-120"/>
            </a:endParaRPr>
          </a:p>
          <a:p>
            <a:pPr marL="0" indent="0">
              <a:buNone/>
            </a:pP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台語</a:t>
            </a:r>
            <a:r>
              <a:rPr lang="en-US" altLang="zh-TW" sz="5400" dirty="0" smtClean="0">
                <a:solidFill>
                  <a:srgbClr val="FFFF00"/>
                </a:solidFill>
                <a:latin typeface="標楷體" pitchFamily="65" charset="-120"/>
                <a:ea typeface="標楷體" pitchFamily="65" charset="-120"/>
              </a:rPr>
              <a:t>)</a:t>
            </a:r>
            <a:r>
              <a:rPr lang="zh-TW" altLang="en-US" sz="5400" dirty="0" smtClean="0">
                <a:solidFill>
                  <a:srgbClr val="FFFF00"/>
                </a:solidFill>
                <a:latin typeface="標楷體" pitchFamily="65" charset="-120"/>
                <a:ea typeface="標楷體" pitchFamily="65" charset="-120"/>
              </a:rPr>
              <a:t>此個外族的人以外豈無人轉來感謝上帝</a:t>
            </a:r>
            <a:r>
              <a:rPr lang="zh-TW" altLang="en-US" sz="5400" dirty="0" smtClean="0">
                <a:solidFill>
                  <a:srgbClr val="FFFF00"/>
                </a:solidFill>
                <a:latin typeface="標楷體" pitchFamily="65" charset="-120"/>
                <a:ea typeface="標楷體" pitchFamily="65" charset="-120"/>
              </a:rPr>
              <a:t>？</a:t>
            </a:r>
            <a:endParaRPr lang="en-US" altLang="zh-TW" sz="54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816</TotalTime>
  <Words>975</Words>
  <Application>Microsoft Office PowerPoint</Application>
  <PresentationFormat>On-screen Show (4:3)</PresentationFormat>
  <Paragraphs>40</Paragraphs>
  <Slides>6</Slides>
  <Notes>6</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1_Purple Template 1 Trebuchet</vt:lpstr>
      <vt:lpstr>White with Courier font for code slides</vt:lpstr>
      <vt:lpstr> 詩篇     50:23 馬太福音 11:25 路加福音 17:15-16,18</vt:lpstr>
      <vt:lpstr>詩篇 50:23</vt:lpstr>
      <vt:lpstr>馬太福音 11:25</vt:lpstr>
      <vt:lpstr>路加福音 17:15</vt:lpstr>
      <vt:lpstr>路加福音 17:16</vt:lpstr>
      <vt:lpstr>路加福音 17:18</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180</cp:revision>
  <dcterms:created xsi:type="dcterms:W3CDTF">2015-02-07T13:24:58Z</dcterms:created>
  <dcterms:modified xsi:type="dcterms:W3CDTF">2017-11-23T15:23:18Z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