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4"/>
  </p:notesMasterIdLst>
  <p:sldIdLst>
    <p:sldId id="296" r:id="rId4"/>
    <p:sldId id="319" r:id="rId5"/>
    <p:sldId id="320" r:id="rId6"/>
    <p:sldId id="326" r:id="rId7"/>
    <p:sldId id="327" r:id="rId8"/>
    <p:sldId id="328" r:id="rId9"/>
    <p:sldId id="329" r:id="rId10"/>
    <p:sldId id="330" r:id="rId11"/>
    <p:sldId id="331" r:id="rId12"/>
    <p:sldId id="332" r:id="rId13"/>
    <p:sldId id="321" r:id="rId14"/>
    <p:sldId id="333" r:id="rId15"/>
    <p:sldId id="334" r:id="rId16"/>
    <p:sldId id="335" r:id="rId17"/>
    <p:sldId id="336" r:id="rId18"/>
    <p:sldId id="337" r:id="rId19"/>
    <p:sldId id="338" r:id="rId20"/>
    <p:sldId id="339" r:id="rId21"/>
    <p:sldId id="340" r:id="rId22"/>
    <p:sldId id="34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78" y="-4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676400"/>
            <a:ext cx="6629400" cy="2895600"/>
          </a:xfrm>
        </p:spPr>
        <p:txBody>
          <a:bodyPr/>
          <a:lstStyle/>
          <a:p>
            <a:pPr>
              <a:lnSpc>
                <a:spcPct val="100000"/>
              </a:lnSpc>
            </a:pPr>
            <a:r>
              <a:rPr lang="zh-TW" altLang="en-US" dirty="0" smtClean="0">
                <a:effectLst/>
                <a:latin typeface="楷体" pitchFamily="49" charset="-122"/>
                <a:ea typeface="楷体" pitchFamily="49" charset="-122"/>
              </a:rPr>
              <a:t>馬太福音 </a:t>
            </a:r>
            <a:r>
              <a:rPr lang="en-US" altLang="zh-TW" dirty="0" smtClean="0">
                <a:effectLst/>
                <a:latin typeface="楷体" pitchFamily="49" charset="-122"/>
                <a:ea typeface="楷体" pitchFamily="49" charset="-122"/>
              </a:rPr>
              <a:t>19:3-12</a:t>
            </a:r>
            <a:r>
              <a:rPr lang="en-US" altLang="zh-TW" dirty="0" smtClean="0">
                <a:effectLst/>
                <a:latin typeface="楷体" pitchFamily="49" charset="-122"/>
                <a:ea typeface="楷体" pitchFamily="49" charset="-122"/>
              </a:rPr>
              <a:t>;</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以弗所書</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5:21-28,</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31-32</a:t>
            </a: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487382"/>
          </a:xfrm>
        </p:spPr>
        <p:txBody>
          <a:bodyPr/>
          <a:lstStyle/>
          <a:p>
            <a:pPr marL="0" indent="0">
              <a:buNone/>
            </a:pPr>
            <a:r>
              <a:rPr lang="zh-TW" altLang="en-US" sz="5400" dirty="0" smtClean="0">
                <a:latin typeface="標楷體" pitchFamily="65" charset="-120"/>
                <a:ea typeface="標楷體" pitchFamily="65" charset="-120"/>
              </a:rPr>
              <a:t>有些人是生來就不能結婚的，有些人不能結婚是因為人使他們這樣，也有些人是為了天國的緣故自願這樣的。誰能領受就領受吧！”</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還要存敬畏基督的心，彼此順服。</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你們作妻子的，要順服自己的丈夫，好像順服主一樣，</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因為丈夫是妻子的頭，好像基督是教會的頭；基督又是教會全體的救主。</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教會怎樣順服基督，妻子也要照樣凡事順服丈夫。</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你們作丈夫的，要愛妻子，好像基督愛教會，為教會捨己，</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為的是要用水藉著道把教會洗淨，成為聖潔，</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可以作榮耀的教會歸給自己，甚麼污點皺紋等也沒有，而是聖潔沒有瑕疵的。</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丈夫也應當這樣愛妻子，好像愛自己的身體一樣。愛妻子的，就是愛自己了。</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5:31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為了這緣故，人要離開父母，與妻子結合，二人成為一體。</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法利賽人前來試探耶穌，說：“人根據某些理由休妻，可以嗎？”</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5:32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這是極大的奧祕，但我是指著基督和教會說的。</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487382"/>
          </a:xfrm>
        </p:spPr>
        <p:txBody>
          <a:bodyPr/>
          <a:lstStyle/>
          <a:p>
            <a:pPr marL="0" indent="0">
              <a:buNone/>
            </a:pPr>
            <a:r>
              <a:rPr lang="zh-TW" altLang="en-US" sz="5400" dirty="0" smtClean="0">
                <a:latin typeface="標楷體" pitchFamily="65" charset="-120"/>
                <a:ea typeface="標楷體" pitchFamily="65" charset="-120"/>
              </a:rPr>
              <a:t>他回答：“造物者從起初‘造人的時候，就造男造女’。‘因此人要離開父母，與妻子連合，二人成為一體。’這些話你們沒有念過嗎？</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這樣，他們不再是兩個人，而是一體的了。所以　神所配合的，人不可分開。”</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他們就問：“為甚麼摩西卻吩咐‘人若給了休書，就可以休妻’呢？”</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他說：“摩西因為你們的心硬，才准許你們休妻，但起初並不是這樣。</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我告訴你們，凡休妻另娶的，如果不是因為妻子不貞，就是犯姦淫了。”</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門徒對他說：“夫妻的關係既然是這樣，倒不如不結婚了。”</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耶穌對他們說：“這話不是每個人都能領受的，只有賜給誰，誰才能領受</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855</TotalTime>
  <Words>2702</Words>
  <Application>Microsoft Office PowerPoint</Application>
  <PresentationFormat>On-screen Show (4:3)</PresentationFormat>
  <Paragraphs>119</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1_Purple Template 1 Trebuchet</vt:lpstr>
      <vt:lpstr>White with Courier font for code slides</vt:lpstr>
      <vt:lpstr>馬太福音 19:3-12; 以弗所書 5:21-28,            31-32</vt:lpstr>
      <vt:lpstr>馬太福音 19:3</vt:lpstr>
      <vt:lpstr>馬太福音 19:4</vt:lpstr>
      <vt:lpstr>馬太福音 19:6</vt:lpstr>
      <vt:lpstr>馬太福音 19:7</vt:lpstr>
      <vt:lpstr>馬太福音 19:8</vt:lpstr>
      <vt:lpstr>馬太福音 19:9</vt:lpstr>
      <vt:lpstr>馬太福音 19:10</vt:lpstr>
      <vt:lpstr>馬太福音 19:11</vt:lpstr>
      <vt:lpstr>馬太福音 19:12</vt:lpstr>
      <vt:lpstr>以弗所書 5:21</vt:lpstr>
      <vt:lpstr>以弗所書 5:22</vt:lpstr>
      <vt:lpstr>以弗所書 5:23</vt:lpstr>
      <vt:lpstr>以弗所書 5:24</vt:lpstr>
      <vt:lpstr>以弗所書 5:25</vt:lpstr>
      <vt:lpstr>以弗所書 5:26</vt:lpstr>
      <vt:lpstr>以弗所書 5:27</vt:lpstr>
      <vt:lpstr>以弗所書 5:28</vt:lpstr>
      <vt:lpstr>以弗所書 5:31</vt:lpstr>
      <vt:lpstr>以弗所書 5:32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186</cp:revision>
  <dcterms:created xsi:type="dcterms:W3CDTF">2015-02-07T13:24:58Z</dcterms:created>
  <dcterms:modified xsi:type="dcterms:W3CDTF">2017-12-08T03:20:11Z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