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4"/>
  </p:notesMasterIdLst>
  <p:sldIdLst>
    <p:sldId id="296" r:id="rId4"/>
    <p:sldId id="319" r:id="rId5"/>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33" r:id="rId19"/>
    <p:sldId id="334" r:id="rId20"/>
    <p:sldId id="335" r:id="rId21"/>
    <p:sldId id="336" r:id="rId22"/>
    <p:sldId id="33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90" y="-2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12/14/2017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20</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676400"/>
            <a:ext cx="6629400" cy="2895600"/>
          </a:xfrm>
        </p:spPr>
        <p:txBody>
          <a:bodyPr/>
          <a:lstStyle/>
          <a:p>
            <a:pPr>
              <a:lnSpc>
                <a:spcPct val="100000"/>
              </a:lnSpc>
            </a:pPr>
            <a:r>
              <a:rPr lang="zh-TW" altLang="en-US" dirty="0" smtClean="0">
                <a:effectLst/>
                <a:latin typeface="楷体" pitchFamily="49" charset="-122"/>
                <a:ea typeface="楷体" pitchFamily="49" charset="-122"/>
              </a:rPr>
              <a:t>馬太福音 </a:t>
            </a:r>
            <a:r>
              <a:rPr lang="en-US" altLang="zh-TW" dirty="0" smtClean="0">
                <a:effectLst/>
                <a:latin typeface="楷体" pitchFamily="49" charset="-122"/>
                <a:ea typeface="楷体" pitchFamily="49" charset="-122"/>
              </a:rPr>
              <a:t>20:1-16;</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羅馬</a:t>
            </a:r>
            <a:r>
              <a:rPr lang="zh-TW" altLang="en-US" dirty="0" smtClean="0">
                <a:effectLst/>
                <a:latin typeface="楷体" pitchFamily="49" charset="-122"/>
                <a:ea typeface="楷体" pitchFamily="49" charset="-122"/>
              </a:rPr>
              <a:t>書    </a:t>
            </a:r>
            <a:r>
              <a:rPr lang="en-US" altLang="zh-TW" dirty="0" smtClean="0">
                <a:effectLst/>
                <a:latin typeface="楷体" pitchFamily="49" charset="-122"/>
                <a:ea typeface="楷体" pitchFamily="49" charset="-122"/>
              </a:rPr>
              <a:t>3:2</a:t>
            </a:r>
            <a:r>
              <a:rPr lang="en-US" altLang="zh-TW" dirty="0" smtClean="0">
                <a:effectLst/>
                <a:latin typeface="楷体" pitchFamily="49" charset="-122"/>
                <a:ea typeface="楷体" pitchFamily="49" charset="-122"/>
              </a:rPr>
              <a:t>2-24</a:t>
            </a: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華康鋼筆體W2" pitchFamily="65" charset="-120"/>
                <a:ea typeface="華康鋼筆體W2" pitchFamily="65" charset="-120"/>
              </a:rPr>
              <a:t>那些下午五點鐘才開始作工的人來了，每個人都領到一個銀幣。</a:t>
            </a:r>
            <a:endParaRPr lang="en-US" altLang="zh-TW" sz="5200" dirty="0" smtClean="0">
              <a:latin typeface="華康鋼筆體W2" pitchFamily="65" charset="-120"/>
              <a:ea typeface="華康鋼筆體W2"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20:10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華康鋼筆體W2" pitchFamily="65" charset="-120"/>
                <a:ea typeface="華康鋼筆體W2" pitchFamily="65" charset="-120"/>
              </a:rPr>
              <a:t>最先作工的人也來了，以為會多得一點，但每個人也是領到一個銀幣。</a:t>
            </a:r>
            <a:endParaRPr lang="en-US" altLang="zh-TW" sz="5200" dirty="0" smtClean="0">
              <a:latin typeface="華康鋼筆體W2" pitchFamily="65" charset="-120"/>
              <a:ea typeface="華康鋼筆體W2"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20:11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華康鋼筆體W2" pitchFamily="65" charset="-120"/>
                <a:ea typeface="華康鋼筆體W2" pitchFamily="65" charset="-120"/>
              </a:rPr>
              <a:t>他們領到之後，就埋怨家主，說：</a:t>
            </a:r>
            <a:endParaRPr lang="en-US" altLang="zh-TW" sz="5200" dirty="0" smtClean="0">
              <a:latin typeface="華康鋼筆體W2" pitchFamily="65" charset="-120"/>
              <a:ea typeface="華康鋼筆體W2"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20:12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華康鋼筆體W2" pitchFamily="65" charset="-120"/>
                <a:ea typeface="華康鋼筆體W2" pitchFamily="65" charset="-120"/>
              </a:rPr>
              <a:t>‘我們整天在烈日之下勞苦，這些後來的人只工作了一個小時，你卻給他們跟我們一樣的工錢。’</a:t>
            </a:r>
            <a:endParaRPr lang="en-US" altLang="zh-TW" sz="5200" dirty="0" smtClean="0">
              <a:latin typeface="華康鋼筆體W2" pitchFamily="65" charset="-120"/>
              <a:ea typeface="華康鋼筆體W2"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20:13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華康鋼筆體W2" pitchFamily="65" charset="-120"/>
                <a:ea typeface="華康鋼筆體W2" pitchFamily="65" charset="-120"/>
              </a:rPr>
              <a:t>家主回答他們當中的一個，說：‘朋友，我並沒有虧待你。你我不是講定了一個銀幣嗎？</a:t>
            </a:r>
            <a:endParaRPr lang="en-US" altLang="zh-TW" sz="5200" dirty="0" smtClean="0">
              <a:latin typeface="華康鋼筆體W2" pitchFamily="65" charset="-120"/>
              <a:ea typeface="華康鋼筆體W2"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20:14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華康鋼筆體W2" pitchFamily="65" charset="-120"/>
                <a:ea typeface="華康鋼筆體W2" pitchFamily="65" charset="-120"/>
              </a:rPr>
              <a:t>拿你的工錢走吧！我給那後來的和給你的一樣，是我的主意。</a:t>
            </a:r>
            <a:endParaRPr lang="en-US" altLang="zh-TW" sz="5200" dirty="0" smtClean="0">
              <a:latin typeface="華康鋼筆體W2" pitchFamily="65" charset="-120"/>
              <a:ea typeface="華康鋼筆體W2"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20:15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華康鋼筆體W2" pitchFamily="65" charset="-120"/>
                <a:ea typeface="華康鋼筆體W2" pitchFamily="65" charset="-120"/>
              </a:rPr>
              <a:t>難道我不可以照自己的主意用我的財物嗎？還是因為我仁慈你就嫉妒呢？</a:t>
            </a:r>
            <a:endParaRPr lang="en-US" altLang="zh-TW" sz="5200" dirty="0" smtClean="0">
              <a:latin typeface="華康鋼筆體W2" pitchFamily="65" charset="-120"/>
              <a:ea typeface="華康鋼筆體W2"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20:16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華康鋼筆體W2" pitchFamily="65" charset="-120"/>
                <a:ea typeface="華康鋼筆體W2" pitchFamily="65" charset="-120"/>
              </a:rPr>
              <a:t>因此，在後的將要在前，在前的將要在後。”</a:t>
            </a:r>
            <a:endParaRPr lang="en-US" altLang="zh-TW" sz="5200" dirty="0" smtClean="0">
              <a:latin typeface="華康鋼筆體W2" pitchFamily="65" charset="-120"/>
              <a:ea typeface="華康鋼筆體W2"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羅馬書 </a:t>
            </a:r>
            <a:r>
              <a:rPr lang="en-US" altLang="zh-TW" sz="5400" dirty="0" smtClean="0">
                <a:effectLst/>
                <a:latin typeface="楷体" pitchFamily="49" charset="-122"/>
                <a:ea typeface="楷体" pitchFamily="49" charset="-122"/>
              </a:rPr>
              <a:t>3:22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華康鋼筆體W2" pitchFamily="65" charset="-120"/>
                <a:ea typeface="華康鋼筆體W2" pitchFamily="65" charset="-120"/>
              </a:rPr>
              <a:t>就</a:t>
            </a:r>
            <a:r>
              <a:rPr lang="zh-TW" altLang="en-US" sz="5400" dirty="0" smtClean="0">
                <a:latin typeface="華康鋼筆體W2" pitchFamily="65" charset="-120"/>
                <a:ea typeface="華康鋼筆體W2" pitchFamily="65" charset="-120"/>
              </a:rPr>
              <a:t>是 神</a:t>
            </a:r>
            <a:r>
              <a:rPr lang="zh-TW" altLang="en-US" sz="5400" dirty="0" smtClean="0">
                <a:latin typeface="華康鋼筆體W2" pitchFamily="65" charset="-120"/>
                <a:ea typeface="華康鋼筆體W2" pitchFamily="65" charset="-120"/>
              </a:rPr>
              <a:t>的義，因著信耶穌基督，毫無區別地臨到所有信的人。</a:t>
            </a:r>
            <a:endParaRPr lang="en-US" altLang="zh-TW" sz="5200" dirty="0" smtClean="0">
              <a:latin typeface="華康鋼筆體W2" pitchFamily="65" charset="-120"/>
              <a:ea typeface="華康鋼筆體W2"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羅馬書 </a:t>
            </a:r>
            <a:r>
              <a:rPr lang="en-US" altLang="zh-TW" sz="5400" dirty="0" smtClean="0">
                <a:effectLst/>
                <a:latin typeface="楷体" pitchFamily="49" charset="-122"/>
                <a:ea typeface="楷体" pitchFamily="49" charset="-122"/>
              </a:rPr>
              <a:t>3:23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華康鋼筆體W2" pitchFamily="65" charset="-120"/>
                <a:ea typeface="華康鋼筆體W2" pitchFamily="65" charset="-120"/>
              </a:rPr>
              <a:t>因為人人都犯了罪，虧缺</a:t>
            </a:r>
            <a:r>
              <a:rPr lang="zh-TW" altLang="en-US" sz="5400" dirty="0" smtClean="0">
                <a:latin typeface="華康鋼筆體W2" pitchFamily="65" charset="-120"/>
                <a:ea typeface="華康鋼筆體W2" pitchFamily="65" charset="-120"/>
              </a:rPr>
              <a:t>了 神</a:t>
            </a:r>
            <a:r>
              <a:rPr lang="zh-TW" altLang="en-US" sz="5400" dirty="0" smtClean="0">
                <a:latin typeface="華康鋼筆體W2" pitchFamily="65" charset="-120"/>
                <a:ea typeface="華康鋼筆體W2" pitchFamily="65" charset="-120"/>
              </a:rPr>
              <a:t>的榮耀，</a:t>
            </a:r>
            <a:endParaRPr lang="en-US" altLang="zh-TW" sz="5200" dirty="0" smtClean="0">
              <a:latin typeface="華康鋼筆體W2" pitchFamily="65" charset="-120"/>
              <a:ea typeface="華康鋼筆體W2"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華康鋼筆體W2" pitchFamily="65" charset="-120"/>
                <a:ea typeface="華康鋼筆體W2" pitchFamily="65" charset="-120"/>
              </a:rPr>
              <a:t>“天國好像一個家主，清早出去雇請工人到他的葡萄園工作。</a:t>
            </a:r>
            <a:endParaRPr lang="en-US" altLang="zh-TW" sz="5200" dirty="0" smtClean="0">
              <a:latin typeface="華康鋼筆體W2" pitchFamily="65" charset="-120"/>
              <a:ea typeface="華康鋼筆體W2"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羅馬書 </a:t>
            </a:r>
            <a:r>
              <a:rPr lang="en-US" altLang="zh-TW" sz="5400" dirty="0" smtClean="0">
                <a:effectLst/>
                <a:latin typeface="楷体" pitchFamily="49" charset="-122"/>
                <a:ea typeface="楷体" pitchFamily="49" charset="-122"/>
              </a:rPr>
              <a:t>3:24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華康鋼筆體W2" pitchFamily="65" charset="-120"/>
                <a:ea typeface="華康鋼筆體W2" pitchFamily="65" charset="-120"/>
              </a:rPr>
              <a:t>但他們卻</a:t>
            </a:r>
            <a:r>
              <a:rPr lang="zh-TW" altLang="en-US" sz="5400" smtClean="0">
                <a:latin typeface="華康鋼筆體W2" pitchFamily="65" charset="-120"/>
                <a:ea typeface="華康鋼筆體W2" pitchFamily="65" charset="-120"/>
              </a:rPr>
              <a:t>因</a:t>
            </a:r>
            <a:r>
              <a:rPr lang="zh-TW" altLang="en-US" sz="5400" smtClean="0">
                <a:latin typeface="華康鋼筆體W2" pitchFamily="65" charset="-120"/>
                <a:ea typeface="華康鋼筆體W2" pitchFamily="65" charset="-120"/>
              </a:rPr>
              <a:t>著 神</a:t>
            </a:r>
            <a:r>
              <a:rPr lang="zh-TW" altLang="en-US" sz="5400" dirty="0" smtClean="0">
                <a:latin typeface="華康鋼筆體W2" pitchFamily="65" charset="-120"/>
                <a:ea typeface="華康鋼筆體W2" pitchFamily="65" charset="-120"/>
              </a:rPr>
              <a:t>的恩典，藉著在基督耶穌裡的救贖，就白白地稱義。</a:t>
            </a:r>
            <a:endParaRPr lang="en-US" altLang="zh-TW" sz="5200" dirty="0" smtClean="0">
              <a:latin typeface="華康鋼筆體W2" pitchFamily="65" charset="-120"/>
              <a:ea typeface="華康鋼筆體W2"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華康鋼筆體W2" pitchFamily="65" charset="-120"/>
                <a:ea typeface="華康鋼筆體W2" pitchFamily="65" charset="-120"/>
              </a:rPr>
              <a:t>他和工人講定了一天的工錢是一個銀幣，然後派他們到葡萄園去。</a:t>
            </a:r>
            <a:endParaRPr lang="en-US" altLang="zh-TW" sz="5200" dirty="0" smtClean="0">
              <a:latin typeface="華康鋼筆體W2" pitchFamily="65" charset="-120"/>
              <a:ea typeface="華康鋼筆體W2"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華康鋼筆體W2" pitchFamily="65" charset="-120"/>
                <a:ea typeface="華康鋼筆體W2" pitchFamily="65" charset="-120"/>
              </a:rPr>
              <a:t>大約九點鐘，他又出去，看見還有人閒站在街市上，</a:t>
            </a:r>
            <a:endParaRPr lang="en-US" altLang="zh-TW" sz="5200" dirty="0" smtClean="0">
              <a:latin typeface="華康鋼筆體W2" pitchFamily="65" charset="-120"/>
              <a:ea typeface="華康鋼筆體W2"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華康鋼筆體W2" pitchFamily="65" charset="-120"/>
                <a:ea typeface="華康鋼筆體W2" pitchFamily="65" charset="-120"/>
              </a:rPr>
              <a:t>就對他們說：‘你們也到葡萄園來吧，我會給你們合理的工錢。’</a:t>
            </a:r>
            <a:endParaRPr lang="en-US" altLang="zh-TW" sz="5200" dirty="0" smtClean="0">
              <a:latin typeface="華康鋼筆體W2" pitchFamily="65" charset="-120"/>
              <a:ea typeface="華康鋼筆體W2"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華康鋼筆體W2" pitchFamily="65" charset="-120"/>
                <a:ea typeface="華康鋼筆體W2" pitchFamily="65" charset="-120"/>
              </a:rPr>
              <a:t>他們就去了。約在正午和下午三點鐘，他又出去，也是這樣作。</a:t>
            </a:r>
            <a:endParaRPr lang="en-US" altLang="zh-TW" sz="5200" dirty="0" smtClean="0">
              <a:latin typeface="華康鋼筆體W2" pitchFamily="65" charset="-120"/>
              <a:ea typeface="華康鋼筆體W2"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華康鋼筆體W2" pitchFamily="65" charset="-120"/>
                <a:ea typeface="華康鋼筆體W2" pitchFamily="65" charset="-120"/>
              </a:rPr>
              <a:t>下午五點鐘左右，他再出去，看見還有人站著，就問他們：‘你們為甚麼整天站在這裡不去作工？’</a:t>
            </a:r>
            <a:endParaRPr lang="en-US" altLang="zh-TW" sz="5200" dirty="0" smtClean="0">
              <a:latin typeface="華康鋼筆體W2" pitchFamily="65" charset="-120"/>
              <a:ea typeface="華康鋼筆體W2"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華康鋼筆體W2" pitchFamily="65" charset="-120"/>
                <a:ea typeface="華康鋼筆體W2" pitchFamily="65" charset="-120"/>
              </a:rPr>
              <a:t>他們回答：‘沒有人用我們。’他說：‘你們也到葡萄園來吧。’</a:t>
            </a:r>
            <a:endParaRPr lang="en-US" altLang="zh-TW" sz="5200" dirty="0" smtClean="0">
              <a:latin typeface="華康鋼筆體W2" pitchFamily="65" charset="-120"/>
              <a:ea typeface="華康鋼筆體W2"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華康鋼筆體W2" pitchFamily="65" charset="-120"/>
                <a:ea typeface="華康鋼筆體W2" pitchFamily="65" charset="-120"/>
              </a:rPr>
              <a:t>到了黃昏，園主對管工說：‘把工人叫來，給他們工錢，從最後的開始，到最先來的。’</a:t>
            </a:r>
            <a:endParaRPr lang="en-US" altLang="zh-TW" sz="5200" dirty="0" smtClean="0">
              <a:latin typeface="華康鋼筆體W2" pitchFamily="65" charset="-120"/>
              <a:ea typeface="華康鋼筆體W2"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863</TotalTime>
  <Words>2682</Words>
  <Application>Microsoft Office PowerPoint</Application>
  <PresentationFormat>On-screen Show (4:3)</PresentationFormat>
  <Paragraphs>119</Paragraphs>
  <Slides>20</Slides>
  <Notes>20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1_Purple Template 1 Trebuchet</vt:lpstr>
      <vt:lpstr>White with Courier font for code slides</vt:lpstr>
      <vt:lpstr>馬太福音 20:1-16; 羅馬書    3:22-24</vt:lpstr>
      <vt:lpstr>馬太福音 20:1</vt:lpstr>
      <vt:lpstr>馬太福音 20:2</vt:lpstr>
      <vt:lpstr>馬太福音 20:3</vt:lpstr>
      <vt:lpstr>馬太福音 20:4</vt:lpstr>
      <vt:lpstr>馬太福音 20:5</vt:lpstr>
      <vt:lpstr>馬太福音 20:6</vt:lpstr>
      <vt:lpstr>馬太福音 20:7</vt:lpstr>
      <vt:lpstr>馬太福音 20:8</vt:lpstr>
      <vt:lpstr>馬太福音 20:9</vt:lpstr>
      <vt:lpstr>馬太福音 20:10</vt:lpstr>
      <vt:lpstr>馬太福音 20:11</vt:lpstr>
      <vt:lpstr>馬太福音 20:12</vt:lpstr>
      <vt:lpstr>馬太福音 20:13</vt:lpstr>
      <vt:lpstr>馬太福音 20:14</vt:lpstr>
      <vt:lpstr>馬太福音 20:15</vt:lpstr>
      <vt:lpstr>馬太福音 20:16</vt:lpstr>
      <vt:lpstr>羅馬書 3:22</vt:lpstr>
      <vt:lpstr>羅馬書 3:23</vt:lpstr>
      <vt:lpstr>羅馬書 3:24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188</cp:revision>
  <dcterms:created xsi:type="dcterms:W3CDTF">2015-02-07T13:24:58Z</dcterms:created>
  <dcterms:modified xsi:type="dcterms:W3CDTF">2017-12-14T20:22:58Z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