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3"/>
  </p:notesMasterIdLst>
  <p:sldIdLst>
    <p:sldId id="296" r:id="rId4"/>
    <p:sldId id="319" r:id="rId5"/>
    <p:sldId id="320"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96"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12/29/2017 9:42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219200"/>
            <a:ext cx="6629400" cy="4267200"/>
          </a:xfrm>
        </p:spPr>
        <p:txBody>
          <a:bodyPr/>
          <a:lstStyle/>
          <a:p>
            <a:pPr>
              <a:lnSpc>
                <a:spcPct val="100000"/>
              </a:lnSpc>
            </a:pPr>
            <a:r>
              <a:rPr lang="zh-TW" altLang="en-US" dirty="0" smtClean="0">
                <a:effectLst/>
                <a:latin typeface="楷体" pitchFamily="49" charset="-122"/>
                <a:ea typeface="楷体" pitchFamily="49" charset="-122"/>
              </a:rPr>
              <a:t>約翰</a:t>
            </a:r>
            <a:r>
              <a:rPr lang="zh-TW" altLang="en-US" dirty="0" smtClean="0">
                <a:effectLst/>
                <a:latin typeface="楷体" pitchFamily="49" charset="-122"/>
                <a:ea typeface="楷体" pitchFamily="49" charset="-122"/>
              </a:rPr>
              <a:t>福</a:t>
            </a:r>
            <a:r>
              <a:rPr lang="zh-TW" altLang="en-US" dirty="0" smtClean="0">
                <a:effectLst/>
                <a:latin typeface="楷体" pitchFamily="49" charset="-122"/>
                <a:ea typeface="楷体" pitchFamily="49" charset="-122"/>
              </a:rPr>
              <a:t>音 </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11:1-4,</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 </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23-27,</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 </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40-45;</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哥林多前書 </a:t>
            </a:r>
            <a:r>
              <a:rPr lang="en-US" altLang="zh-TW" dirty="0" smtClean="0">
                <a:effectLst/>
                <a:latin typeface="楷体" pitchFamily="49" charset="-122"/>
                <a:ea typeface="楷体" pitchFamily="49" charset="-122"/>
              </a:rPr>
              <a:t>15:21-22;</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哥林多後書</a:t>
            </a:r>
            <a:r>
              <a:rPr lang="en-US" altLang="zh-TW"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5:17</a:t>
            </a: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她說：“主啊，我信；我已經信了，你是基督，是　</a:t>
            </a:r>
            <a:r>
              <a:rPr lang="zh-TW" altLang="en-US" sz="5400" dirty="0" smtClean="0">
                <a:latin typeface="標楷體" pitchFamily="65" charset="-120"/>
                <a:ea typeface="標楷體" pitchFamily="65" charset="-120"/>
              </a:rPr>
              <a:t>  </a:t>
            </a:r>
            <a:r>
              <a:rPr lang="en-US" altLang="zh-TW" sz="5400" dirty="0" smtClean="0">
                <a:latin typeface="標楷體" pitchFamily="65" charset="-120"/>
                <a:ea typeface="標楷體" pitchFamily="65" charset="-120"/>
              </a:rPr>
              <a:t>	</a:t>
            </a:r>
            <a:r>
              <a:rPr lang="zh-TW" altLang="en-US" sz="5400" dirty="0" smtClean="0">
                <a:latin typeface="標楷體" pitchFamily="65" charset="-120"/>
                <a:ea typeface="標楷體" pitchFamily="65" charset="-120"/>
              </a:rPr>
              <a:t>神</a:t>
            </a:r>
            <a:r>
              <a:rPr lang="zh-TW" altLang="en-US" sz="5400" dirty="0" smtClean="0">
                <a:latin typeface="標楷體" pitchFamily="65" charset="-120"/>
                <a:ea typeface="標楷體" pitchFamily="65" charset="-120"/>
              </a:rPr>
              <a:t>的兒子，是那要到世上來的。”</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11:27</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耶穌說：“我不是對你說過‘如果你信，就必定看</a:t>
            </a:r>
            <a:r>
              <a:rPr lang="zh-TW" altLang="en-US" sz="5400" dirty="0" smtClean="0">
                <a:latin typeface="標楷體" pitchFamily="65" charset="-120"/>
                <a:ea typeface="標楷體" pitchFamily="65" charset="-120"/>
              </a:rPr>
              <a:t>見 神</a:t>
            </a:r>
            <a:r>
              <a:rPr lang="zh-TW" altLang="en-US" sz="5400" dirty="0" smtClean="0">
                <a:latin typeface="標楷體" pitchFamily="65" charset="-120"/>
                <a:ea typeface="標楷體" pitchFamily="65" charset="-120"/>
              </a:rPr>
              <a:t>的榮耀’嗎？”</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11:40</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於是他們把石頭挪開。耶穌舉目向天，說：“父啊，我感謝你，因為你垂聽了我，</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11:41</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我知道你常常聽我，但我說這話，是為了周圍站著的群眾，叫他們信是你差了我來。”</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11:42</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說了這話，就大聲呼喊：“拉撒路，出來！”</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11:43</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那死了的人就出來，他的手腳都纏著布，臉上裹著巾。耶穌說：“解開他，讓他走！”</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11:44</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有許多到馬利亞那裡去的猶太人，看見了耶穌所作的事，就信了他。</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11:45</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死既藉著一人而來，死人復活也藉著一人而來。</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哥林多前書 </a:t>
            </a:r>
            <a:r>
              <a:rPr lang="en-US" altLang="zh-TW" sz="5400" dirty="0" smtClean="0">
                <a:effectLst/>
                <a:latin typeface="楷体" pitchFamily="49" charset="-122"/>
                <a:ea typeface="楷体" pitchFamily="49" charset="-122"/>
              </a:rPr>
              <a:t>15:21</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在亞當裡眾人都死了，照樣，在基督裡眾人也都要復活；</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哥林多前書 </a:t>
            </a:r>
            <a:r>
              <a:rPr lang="en-US" altLang="zh-TW" sz="5400" dirty="0" smtClean="0">
                <a:effectLst/>
                <a:latin typeface="楷体" pitchFamily="49" charset="-122"/>
                <a:ea typeface="楷体" pitchFamily="49" charset="-122"/>
              </a:rPr>
              <a:t>15:22</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如果有人在基督裡，他就是新造的人，舊事已經過去，你看，都變成新的了！</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哥林多後書 </a:t>
            </a:r>
            <a:r>
              <a:rPr lang="en-US" altLang="zh-TW" sz="5400" dirty="0" smtClean="0">
                <a:effectLst/>
                <a:latin typeface="楷体" pitchFamily="49" charset="-122"/>
                <a:ea typeface="楷体" pitchFamily="49" charset="-122"/>
              </a:rPr>
              <a:t>5:17</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有一個患病的人，名叫</a:t>
            </a:r>
            <a:r>
              <a:rPr lang="zh-TW" altLang="en-US" sz="5400" u="sng" dirty="0" smtClean="0">
                <a:latin typeface="標楷體" pitchFamily="65" charset="-120"/>
                <a:ea typeface="標楷體" pitchFamily="65" charset="-120"/>
              </a:rPr>
              <a:t>拉撒路</a:t>
            </a:r>
            <a:r>
              <a:rPr lang="zh-TW" altLang="en-US" sz="5400" dirty="0" smtClean="0">
                <a:latin typeface="標楷體" pitchFamily="65" charset="-120"/>
                <a:ea typeface="標楷體" pitchFamily="65" charset="-120"/>
              </a:rPr>
              <a:t>，住在</a:t>
            </a:r>
            <a:r>
              <a:rPr lang="zh-TW" altLang="en-US" sz="5400" u="sng" dirty="0" smtClean="0">
                <a:latin typeface="標楷體" pitchFamily="65" charset="-120"/>
                <a:ea typeface="標楷體" pitchFamily="65" charset="-120"/>
              </a:rPr>
              <a:t>伯大尼</a:t>
            </a:r>
            <a:r>
              <a:rPr lang="zh-TW" altLang="en-US" sz="5400" dirty="0" smtClean="0">
                <a:latin typeface="標楷體" pitchFamily="65" charset="-120"/>
                <a:ea typeface="標楷體" pitchFamily="65" charset="-120"/>
              </a:rPr>
              <a:t>，就是</a:t>
            </a:r>
            <a:r>
              <a:rPr lang="zh-TW" altLang="en-US" sz="5400" u="sng" dirty="0" smtClean="0">
                <a:latin typeface="標楷體" pitchFamily="65" charset="-120"/>
                <a:ea typeface="標楷體" pitchFamily="65" charset="-120"/>
              </a:rPr>
              <a:t>馬利亞</a:t>
            </a:r>
            <a:r>
              <a:rPr lang="zh-TW" altLang="en-US" sz="5400" dirty="0" smtClean="0">
                <a:latin typeface="標楷體" pitchFamily="65" charset="-120"/>
                <a:ea typeface="標楷體" pitchFamily="65" charset="-120"/>
              </a:rPr>
              <a:t>和她姊姊</a:t>
            </a:r>
            <a:r>
              <a:rPr lang="zh-TW" altLang="en-US" sz="5400" u="sng" dirty="0" smtClean="0">
                <a:latin typeface="標楷體" pitchFamily="65" charset="-120"/>
                <a:ea typeface="標楷體" pitchFamily="65" charset="-120"/>
              </a:rPr>
              <a:t>馬大</a:t>
            </a:r>
            <a:r>
              <a:rPr lang="zh-TW" altLang="en-US" sz="5400" dirty="0" smtClean="0">
                <a:latin typeface="標楷體" pitchFamily="65" charset="-120"/>
                <a:ea typeface="標楷體" pitchFamily="65" charset="-120"/>
              </a:rPr>
              <a:t>的村莊。</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這</a:t>
            </a:r>
            <a:r>
              <a:rPr lang="zh-TW" altLang="en-US" sz="5400" u="sng" dirty="0" smtClean="0">
                <a:latin typeface="標楷體" pitchFamily="65" charset="-120"/>
                <a:ea typeface="標楷體" pitchFamily="65" charset="-120"/>
              </a:rPr>
              <a:t>馬利亞</a:t>
            </a:r>
            <a:r>
              <a:rPr lang="zh-TW" altLang="en-US" sz="5400" dirty="0" smtClean="0">
                <a:latin typeface="標楷體" pitchFamily="65" charset="-120"/>
                <a:ea typeface="標楷體" pitchFamily="65" charset="-120"/>
              </a:rPr>
              <a:t>就是後來用香膏抹主，並且用頭髮把主的腳擦乾的那人；患病的</a:t>
            </a:r>
            <a:r>
              <a:rPr lang="zh-TW" altLang="en-US" sz="5400" u="sng" dirty="0" smtClean="0">
                <a:latin typeface="標楷體" pitchFamily="65" charset="-120"/>
                <a:ea typeface="標楷體" pitchFamily="65" charset="-120"/>
              </a:rPr>
              <a:t>拉撒路</a:t>
            </a:r>
            <a:r>
              <a:rPr lang="zh-TW" altLang="en-US" sz="5400" dirty="0" smtClean="0">
                <a:latin typeface="標楷體" pitchFamily="65" charset="-120"/>
                <a:ea typeface="標楷體" pitchFamily="65" charset="-120"/>
              </a:rPr>
              <a:t>是她的兄弟。</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11:2</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姊妹二人派人到耶穌那裡去，說：“主啊，你所愛的人病了。”</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11:3</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耶穌聽見，就說：“這病不至於死，而是為</a:t>
            </a:r>
            <a:r>
              <a:rPr lang="zh-TW" altLang="en-US" sz="5400" dirty="0" smtClean="0">
                <a:latin typeface="標楷體" pitchFamily="65" charset="-120"/>
                <a:ea typeface="標楷體" pitchFamily="65" charset="-120"/>
              </a:rPr>
              <a:t>了 神</a:t>
            </a:r>
            <a:r>
              <a:rPr lang="zh-TW" altLang="en-US" sz="5400" dirty="0" smtClean="0">
                <a:latin typeface="標楷體" pitchFamily="65" charset="-120"/>
                <a:ea typeface="標楷體" pitchFamily="65" charset="-120"/>
              </a:rPr>
              <a:t>的榮耀，</a:t>
            </a:r>
            <a:r>
              <a:rPr lang="zh-TW" altLang="en-US" sz="5400" dirty="0" smtClean="0">
                <a:latin typeface="標楷體" pitchFamily="65" charset="-120"/>
                <a:ea typeface="標楷體" pitchFamily="65" charset="-120"/>
              </a:rPr>
              <a:t>使 神</a:t>
            </a:r>
            <a:r>
              <a:rPr lang="zh-TW" altLang="en-US" sz="5400" dirty="0" smtClean="0">
                <a:latin typeface="標楷體" pitchFamily="65" charset="-120"/>
                <a:ea typeface="標楷體" pitchFamily="65" charset="-120"/>
              </a:rPr>
              <a:t>的兒子因此得到榮耀。”</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11:4</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耶穌對她說：“你的兄弟必會復活。”</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11:23</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u="sng" dirty="0" smtClean="0">
                <a:latin typeface="標楷體" pitchFamily="65" charset="-120"/>
                <a:ea typeface="標楷體" pitchFamily="65" charset="-120"/>
              </a:rPr>
              <a:t>馬大</a:t>
            </a:r>
            <a:r>
              <a:rPr lang="zh-TW" altLang="en-US" sz="5400" dirty="0" smtClean="0">
                <a:latin typeface="標楷體" pitchFamily="65" charset="-120"/>
                <a:ea typeface="標楷體" pitchFamily="65" charset="-120"/>
              </a:rPr>
              <a:t>說：“我知道在末日復活的時候，他必會復活。”</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11:24</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耶穌說：“我就是復活和生命；信我的人，雖然死了，也要活著。</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11:25</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所有活著又信我的人，必定永遠不死，你信這話嗎？”</a:t>
            </a:r>
            <a:endParaRPr lang="en-US" altLang="zh-TW" sz="5200" dirty="0" smtClean="0">
              <a:latin typeface="標楷體" pitchFamily="65" charset="-120"/>
              <a:ea typeface="標楷體" pitchFamily="65" charset="-120"/>
            </a:endParaRPr>
          </a:p>
        </p:txBody>
      </p:sp>
      <p:sp>
        <p:nvSpPr>
          <p:cNvPr id="5"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11:26</a:t>
            </a:r>
            <a:endParaRPr lang="zh-TW" altLang="en-US" sz="5400" dirty="0">
              <a:effectLst/>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867</TotalTime>
  <Words>2549</Words>
  <Application>Microsoft Office PowerPoint</Application>
  <PresentationFormat>On-screen Show (4:3)</PresentationFormat>
  <Paragraphs>113</Paragraphs>
  <Slides>19</Slides>
  <Notes>19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1_Purple Template 1 Trebuchet</vt:lpstr>
      <vt:lpstr>White with Courier font for code slides</vt:lpstr>
      <vt:lpstr>約翰福音  11:1-4,              23-27,              40-45; 哥林多前書 15:21-22; 哥林多後書 5:17</vt:lpstr>
      <vt:lpstr>約翰福音 11:1</vt:lpstr>
      <vt:lpstr>約翰福音 11:2</vt:lpstr>
      <vt:lpstr>約翰福音 11:3</vt:lpstr>
      <vt:lpstr>約翰福音 11:4</vt:lpstr>
      <vt:lpstr>約翰福音 11:23</vt:lpstr>
      <vt:lpstr>約翰福音 11:24</vt:lpstr>
      <vt:lpstr>約翰福音 11:25</vt:lpstr>
      <vt:lpstr>約翰福音 11:26</vt:lpstr>
      <vt:lpstr>約翰福音 11:27</vt:lpstr>
      <vt:lpstr>約翰福音 11:40</vt:lpstr>
      <vt:lpstr>約翰福音 11:41</vt:lpstr>
      <vt:lpstr>約翰福音 11:42</vt:lpstr>
      <vt:lpstr>約翰福音 11:43</vt:lpstr>
      <vt:lpstr>約翰福音 11:44</vt:lpstr>
      <vt:lpstr>約翰福音 11:45</vt:lpstr>
      <vt:lpstr>哥林多前書 15:21</vt:lpstr>
      <vt:lpstr>哥林多前書 15:22</vt:lpstr>
      <vt:lpstr>哥林多後書 5:17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189</cp:revision>
  <dcterms:created xsi:type="dcterms:W3CDTF">2015-02-07T13:24:58Z</dcterms:created>
  <dcterms:modified xsi:type="dcterms:W3CDTF">2017-12-30T02:47:11Z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