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96" r:id="rId4"/>
    <p:sldId id="319" r:id="rId5"/>
    <p:sldId id="320" r:id="rId6"/>
    <p:sldId id="321" r:id="rId7"/>
    <p:sldId id="322" r:id="rId8"/>
    <p:sldId id="323" r:id="rId9"/>
    <p:sldId id="32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8/11/2017 9:39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8/11/2017 9:55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8/11/2017 9:57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8/11/2017 9:57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8/11/2017 9:59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8/11/2017 10:00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8/11/2017 10:00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95400"/>
            <a:ext cx="6629400" cy="2895600"/>
          </a:xfrm>
        </p:spPr>
        <p:txBody>
          <a:bodyPr/>
          <a:lstStyle/>
          <a:p>
            <a:pPr>
              <a:lnSpc>
                <a:spcPct val="100000"/>
              </a:lnSpc>
            </a:pPr>
            <a:r>
              <a:rPr lang="zh-TW" altLang="en-US" dirty="0" smtClean="0">
                <a:effectLst/>
                <a:latin typeface="楷体" pitchFamily="49" charset="-122"/>
                <a:ea typeface="楷体" pitchFamily="49" charset="-122"/>
              </a:rPr>
              <a:t>約翰福音 </a:t>
            </a:r>
            <a:r>
              <a:rPr lang="en-US" altLang="zh-TW" dirty="0" smtClean="0">
                <a:effectLst/>
                <a:latin typeface="楷体" pitchFamily="49" charset="-122"/>
                <a:ea typeface="楷体" pitchFamily="49" charset="-122"/>
              </a:rPr>
              <a:t>1:40-42</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歌羅西書 </a:t>
            </a:r>
            <a:r>
              <a:rPr lang="en-US" altLang="zh-TW" dirty="0" smtClean="0">
                <a:effectLst/>
                <a:latin typeface="楷体" pitchFamily="49" charset="-122"/>
                <a:ea typeface="楷体" pitchFamily="49" charset="-122"/>
              </a:rPr>
              <a:t>1:6,28-29</a:t>
            </a: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a:effectLst/>
                <a:latin typeface="楷体" pitchFamily="49" charset="-122"/>
                <a:ea typeface="楷体" pitchFamily="49" charset="-122"/>
              </a:rPr>
              <a:t>1:40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136517"/>
          </a:xfrm>
        </p:spPr>
        <p:txBody>
          <a:bodyPr/>
          <a:lstStyle/>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華語</a:t>
            </a: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聽了</a:t>
            </a:r>
            <a:r>
              <a:rPr lang="zh-TW" altLang="en-US" sz="4800" u="sng" dirty="0" smtClean="0">
                <a:latin typeface="標楷體" pitchFamily="65" charset="-120"/>
                <a:ea typeface="標楷體" pitchFamily="65" charset="-120"/>
              </a:rPr>
              <a:t>約翰</a:t>
            </a:r>
            <a:r>
              <a:rPr lang="zh-TW" altLang="en-US" sz="4800" dirty="0" smtClean="0">
                <a:latin typeface="標楷體" pitchFamily="65" charset="-120"/>
                <a:ea typeface="標楷體" pitchFamily="65" charset="-120"/>
              </a:rPr>
              <a:t>的話而跟從耶穌的那兩個人，一個是</a:t>
            </a:r>
            <a:r>
              <a:rPr lang="zh-TW" altLang="en-US" sz="4800" u="sng" dirty="0" smtClean="0">
                <a:latin typeface="標楷體" pitchFamily="65" charset="-120"/>
                <a:ea typeface="標楷體" pitchFamily="65" charset="-120"/>
              </a:rPr>
              <a:t>西門</a:t>
            </a:r>
            <a:r>
              <a:rPr lang="zh-TW" altLang="en-US" sz="4800" dirty="0" smtClean="0">
                <a:latin typeface="標楷體" pitchFamily="65" charset="-120"/>
                <a:ea typeface="標楷體" pitchFamily="65" charset="-120"/>
              </a:rPr>
              <a:t>．</a:t>
            </a:r>
            <a:r>
              <a:rPr lang="zh-TW" altLang="en-US" sz="4800" u="sng" dirty="0" smtClean="0">
                <a:latin typeface="標楷體" pitchFamily="65" charset="-120"/>
                <a:ea typeface="標楷體" pitchFamily="65" charset="-120"/>
              </a:rPr>
              <a:t>彼得</a:t>
            </a:r>
            <a:r>
              <a:rPr lang="zh-TW" altLang="en-US" sz="4800" dirty="0" smtClean="0">
                <a:latin typeface="標楷體" pitchFamily="65" charset="-120"/>
                <a:ea typeface="標楷體" pitchFamily="65" charset="-120"/>
              </a:rPr>
              <a:t>的弟弟</a:t>
            </a:r>
            <a:r>
              <a:rPr lang="zh-TW" altLang="en-US" sz="4800" u="sng" dirty="0" smtClean="0">
                <a:latin typeface="標楷體" pitchFamily="65" charset="-120"/>
                <a:ea typeface="標楷體" pitchFamily="65" charset="-120"/>
              </a:rPr>
              <a:t>安得烈</a:t>
            </a:r>
            <a:r>
              <a:rPr lang="zh-TW" altLang="en-US" sz="4800" dirty="0" smtClean="0">
                <a:latin typeface="標楷體" pitchFamily="65" charset="-120"/>
                <a:ea typeface="標楷體" pitchFamily="65" charset="-120"/>
              </a:rPr>
              <a:t>。</a:t>
            </a:r>
            <a:endParaRPr lang="en-US" altLang="zh-TW" sz="4800" dirty="0" smtClean="0">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台語</a:t>
            </a: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聽</a:t>
            </a:r>
            <a:r>
              <a:rPr lang="zh-TW" altLang="en-US" sz="4800" u="sng" dirty="0" smtClean="0">
                <a:solidFill>
                  <a:srgbClr val="FFFF00"/>
                </a:solidFill>
                <a:latin typeface="標楷體" pitchFamily="65" charset="-120"/>
                <a:ea typeface="標楷體" pitchFamily="65" charset="-120"/>
              </a:rPr>
              <a:t>約翰</a:t>
            </a:r>
            <a:r>
              <a:rPr lang="zh-TW" altLang="en-US" sz="4800" dirty="0" smtClean="0">
                <a:solidFill>
                  <a:srgbClr val="FFFF00"/>
                </a:solidFill>
                <a:latin typeface="標楷體" pitchFamily="65" charset="-120"/>
                <a:ea typeface="標楷體" pitchFamily="65" charset="-120"/>
              </a:rPr>
              <a:t>的話來隨耶穌彼兩人，一個是</a:t>
            </a:r>
            <a:r>
              <a:rPr lang="zh-TW" altLang="en-US" sz="4800" u="sng" dirty="0" smtClean="0">
                <a:solidFill>
                  <a:srgbClr val="FFFF00"/>
                </a:solidFill>
                <a:latin typeface="標楷體" pitchFamily="65" charset="-120"/>
                <a:ea typeface="標楷體" pitchFamily="65" charset="-120"/>
              </a:rPr>
              <a:t>西門</a:t>
            </a:r>
            <a:r>
              <a:rPr lang="en-US" altLang="zh-TW" sz="4800" u="sng" dirty="0" smtClean="0">
                <a:solidFill>
                  <a:srgbClr val="FFFF00"/>
                </a:solidFill>
                <a:latin typeface="標楷體" pitchFamily="65" charset="-120"/>
                <a:ea typeface="標楷體" pitchFamily="65" charset="-120"/>
              </a:rPr>
              <a:t>‧</a:t>
            </a:r>
            <a:r>
              <a:rPr lang="zh-TW" altLang="en-US" sz="4800" u="sng" dirty="0" smtClean="0">
                <a:solidFill>
                  <a:srgbClr val="FFFF00"/>
                </a:solidFill>
                <a:latin typeface="標楷體" pitchFamily="65" charset="-120"/>
                <a:ea typeface="標楷體" pitchFamily="65" charset="-120"/>
              </a:rPr>
              <a:t>彼得</a:t>
            </a:r>
            <a:r>
              <a:rPr lang="zh-TW" altLang="en-US" sz="4800" dirty="0" smtClean="0">
                <a:solidFill>
                  <a:srgbClr val="FFFF00"/>
                </a:solidFill>
                <a:latin typeface="標楷體" pitchFamily="65" charset="-120"/>
                <a:ea typeface="標楷體" pitchFamily="65" charset="-120"/>
              </a:rPr>
              <a:t>的小弟</a:t>
            </a:r>
            <a:r>
              <a:rPr lang="zh-TW" altLang="en-US" sz="4800" u="sng" dirty="0" smtClean="0">
                <a:solidFill>
                  <a:srgbClr val="FFFF00"/>
                </a:solidFill>
                <a:latin typeface="標楷體" pitchFamily="65" charset="-120"/>
                <a:ea typeface="標楷體" pitchFamily="65" charset="-120"/>
              </a:rPr>
              <a:t>安得烈</a:t>
            </a:r>
            <a:r>
              <a:rPr lang="zh-TW" altLang="en-US" sz="4800"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1:41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401205"/>
          </a:xfrm>
        </p:spPr>
        <p:txBody>
          <a:bodyPr/>
          <a:lstStyle/>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華語</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他先找到自己的哥哥</a:t>
            </a:r>
            <a:r>
              <a:rPr lang="zh-TW" altLang="en-US" sz="4400" u="sng" dirty="0" smtClean="0">
                <a:latin typeface="標楷體" pitchFamily="65" charset="-120"/>
                <a:ea typeface="標楷體" pitchFamily="65" charset="-120"/>
              </a:rPr>
              <a:t>西門</a:t>
            </a:r>
            <a:r>
              <a:rPr lang="zh-TW" altLang="en-US" sz="4400" dirty="0" smtClean="0">
                <a:latin typeface="標楷體" pitchFamily="65" charset="-120"/>
                <a:ea typeface="標楷體" pitchFamily="65" charset="-120"/>
              </a:rPr>
              <a:t>，告訴他：“我們遇見彌賽亞了！”（“彌賽亞”的意思就是“基督”。）</a:t>
            </a:r>
            <a:endParaRPr lang="en-US" altLang="zh-TW" sz="4400" dirty="0" smtClean="0">
              <a:latin typeface="標楷體" pitchFamily="65" charset="-120"/>
              <a:ea typeface="標楷體" pitchFamily="65" charset="-120"/>
            </a:endParaRPr>
          </a:p>
          <a:p>
            <a:pPr marL="0" indent="0">
              <a:buNone/>
            </a:pP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台語</a:t>
            </a: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伊先去尋伊的兄哥</a:t>
            </a:r>
            <a:r>
              <a:rPr lang="zh-TW" altLang="en-US" sz="4400" u="sng" dirty="0" smtClean="0">
                <a:solidFill>
                  <a:srgbClr val="FFFF00"/>
                </a:solidFill>
                <a:latin typeface="標楷體" pitchFamily="65" charset="-120"/>
                <a:ea typeface="標楷體" pitchFamily="65" charset="-120"/>
              </a:rPr>
              <a:t>西門</a:t>
            </a:r>
            <a:r>
              <a:rPr lang="zh-TW" altLang="en-US" sz="4400" dirty="0" smtClean="0">
                <a:solidFill>
                  <a:srgbClr val="FFFF00"/>
                </a:solidFill>
                <a:latin typeface="標楷體" pitchFamily="65" charset="-120"/>
                <a:ea typeface="標楷體" pitchFamily="65" charset="-120"/>
              </a:rPr>
              <a:t>，對伊講：「阮已經有抵著彌賽亞。」彌賽亞的意思是基督。</a:t>
            </a:r>
            <a:endParaRPr lang="en-US" altLang="zh-TW" sz="4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1:42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143000"/>
            <a:ext cx="7848600" cy="5109091"/>
          </a:xfrm>
        </p:spPr>
        <p:txBody>
          <a:bodyPr/>
          <a:lstStyle/>
          <a:p>
            <a:pPr marL="0" indent="0">
              <a:buNone/>
            </a:pPr>
            <a:r>
              <a:rPr lang="en-US" altLang="zh-TW" sz="4000" dirty="0" smtClean="0">
                <a:latin typeface="標楷體" pitchFamily="65" charset="-120"/>
                <a:ea typeface="標楷體" pitchFamily="65" charset="-120"/>
              </a:rPr>
              <a:t>(</a:t>
            </a:r>
            <a:r>
              <a:rPr lang="zh-TW" altLang="en-US" sz="4000" dirty="0" smtClean="0">
                <a:latin typeface="標楷體" pitchFamily="65" charset="-120"/>
                <a:ea typeface="標楷體" pitchFamily="65" charset="-120"/>
              </a:rPr>
              <a:t>華語</a:t>
            </a:r>
            <a:r>
              <a:rPr lang="en-US" altLang="zh-TW" sz="4000" dirty="0" smtClean="0">
                <a:latin typeface="標楷體" pitchFamily="65" charset="-120"/>
                <a:ea typeface="標楷體" pitchFamily="65" charset="-120"/>
              </a:rPr>
              <a:t>)</a:t>
            </a:r>
            <a:r>
              <a:rPr lang="zh-TW" altLang="en-US" sz="4000" u="sng" dirty="0" smtClean="0">
                <a:latin typeface="標楷體" pitchFamily="65" charset="-120"/>
                <a:ea typeface="標楷體" pitchFamily="65" charset="-120"/>
              </a:rPr>
              <a:t>安得烈</a:t>
            </a:r>
            <a:r>
              <a:rPr lang="zh-TW" altLang="en-US" sz="4000" dirty="0" smtClean="0">
                <a:latin typeface="標楷體" pitchFamily="65" charset="-120"/>
                <a:ea typeface="標楷體" pitchFamily="65" charset="-120"/>
              </a:rPr>
              <a:t>就帶他到耶穌那裡。耶穌定睛看著他，說：“你是</a:t>
            </a:r>
            <a:r>
              <a:rPr lang="zh-TW" altLang="en-US" sz="4000" u="sng" dirty="0" smtClean="0">
                <a:latin typeface="標楷體" pitchFamily="65" charset="-120"/>
                <a:ea typeface="標楷體" pitchFamily="65" charset="-120"/>
              </a:rPr>
              <a:t>約翰</a:t>
            </a:r>
            <a:r>
              <a:rPr lang="zh-TW" altLang="en-US" sz="4000" dirty="0" smtClean="0">
                <a:latin typeface="標楷體" pitchFamily="65" charset="-120"/>
                <a:ea typeface="標楷體" pitchFamily="65" charset="-120"/>
              </a:rPr>
              <a:t>的兒子</a:t>
            </a:r>
            <a:r>
              <a:rPr lang="zh-TW" altLang="en-US" sz="4000" u="sng" dirty="0" smtClean="0">
                <a:latin typeface="標楷體" pitchFamily="65" charset="-120"/>
                <a:ea typeface="標楷體" pitchFamily="65" charset="-120"/>
              </a:rPr>
              <a:t>西門</a:t>
            </a:r>
            <a:r>
              <a:rPr lang="zh-TW" altLang="en-US" sz="4000" dirty="0" smtClean="0">
                <a:latin typeface="標楷體" pitchFamily="65" charset="-120"/>
                <a:ea typeface="標楷體" pitchFamily="65" charset="-120"/>
              </a:rPr>
              <a:t>，你要稱為</a:t>
            </a:r>
            <a:r>
              <a:rPr lang="zh-TW" altLang="en-US" sz="4000" u="sng" dirty="0" smtClean="0">
                <a:latin typeface="標楷體" pitchFamily="65" charset="-120"/>
                <a:ea typeface="標楷體" pitchFamily="65" charset="-120"/>
              </a:rPr>
              <a:t>磯法</a:t>
            </a:r>
            <a:r>
              <a:rPr lang="zh-TW" altLang="en-US" sz="4000" dirty="0" smtClean="0">
                <a:latin typeface="標楷體" pitchFamily="65" charset="-120"/>
                <a:ea typeface="標楷體" pitchFamily="65" charset="-120"/>
              </a:rPr>
              <a:t>。”（“</a:t>
            </a:r>
            <a:r>
              <a:rPr lang="zh-TW" altLang="en-US" sz="4000" u="sng" dirty="0" smtClean="0">
                <a:latin typeface="標楷體" pitchFamily="65" charset="-120"/>
                <a:ea typeface="標楷體" pitchFamily="65" charset="-120"/>
              </a:rPr>
              <a:t>磯法</a:t>
            </a:r>
            <a:r>
              <a:rPr lang="zh-TW" altLang="en-US" sz="4000" dirty="0" smtClean="0">
                <a:latin typeface="標楷體" pitchFamily="65" charset="-120"/>
                <a:ea typeface="標楷體" pitchFamily="65" charset="-120"/>
              </a:rPr>
              <a:t>”翻譯出來就是“</a:t>
            </a:r>
            <a:r>
              <a:rPr lang="zh-TW" altLang="en-US" sz="4000" u="sng" dirty="0" smtClean="0">
                <a:latin typeface="標楷體" pitchFamily="65" charset="-120"/>
                <a:ea typeface="標楷體" pitchFamily="65" charset="-120"/>
              </a:rPr>
              <a:t>彼得</a:t>
            </a:r>
            <a:r>
              <a:rPr lang="zh-TW" altLang="en-US" sz="4000" dirty="0" smtClean="0">
                <a:latin typeface="標楷體" pitchFamily="65" charset="-120"/>
                <a:ea typeface="標楷體" pitchFamily="65" charset="-120"/>
              </a:rPr>
              <a:t>”。）</a:t>
            </a:r>
            <a:endParaRPr lang="en-US" altLang="zh-TW" sz="4000" dirty="0" smtClean="0">
              <a:latin typeface="標楷體" pitchFamily="65" charset="-120"/>
              <a:ea typeface="標楷體" pitchFamily="65" charset="-120"/>
            </a:endParaRPr>
          </a:p>
          <a:p>
            <a:pPr marL="0" indent="0">
              <a:buNone/>
            </a:pPr>
            <a:r>
              <a:rPr lang="en-US" altLang="zh-TW" sz="4000" dirty="0" smtClean="0">
                <a:solidFill>
                  <a:srgbClr val="FFFF00"/>
                </a:solidFill>
                <a:latin typeface="標楷體" pitchFamily="65" charset="-120"/>
                <a:ea typeface="標楷體" pitchFamily="65" charset="-120"/>
              </a:rPr>
              <a:t>(</a:t>
            </a:r>
            <a:r>
              <a:rPr lang="zh-TW" altLang="en-US" sz="4000" dirty="0" smtClean="0">
                <a:solidFill>
                  <a:srgbClr val="FFFF00"/>
                </a:solidFill>
                <a:latin typeface="標楷體" pitchFamily="65" charset="-120"/>
                <a:ea typeface="標楷體" pitchFamily="65" charset="-120"/>
              </a:rPr>
              <a:t>台語</a:t>
            </a:r>
            <a:r>
              <a:rPr lang="en-US" altLang="zh-TW" sz="4000" dirty="0" smtClean="0">
                <a:solidFill>
                  <a:srgbClr val="FFFF00"/>
                </a:solidFill>
                <a:latin typeface="標楷體" pitchFamily="65" charset="-120"/>
                <a:ea typeface="標楷體" pitchFamily="65" charset="-120"/>
              </a:rPr>
              <a:t>)</a:t>
            </a:r>
            <a:r>
              <a:rPr lang="zh-TW" altLang="en-US" sz="4000" dirty="0" smtClean="0">
                <a:solidFill>
                  <a:srgbClr val="FFFF00"/>
                </a:solidFill>
                <a:latin typeface="標楷體" pitchFamily="65" charset="-120"/>
                <a:ea typeface="標楷體" pitchFamily="65" charset="-120"/>
              </a:rPr>
              <a:t>伊就導</a:t>
            </a:r>
            <a:r>
              <a:rPr lang="zh-TW" altLang="en-US" sz="4000" u="sng" dirty="0" smtClean="0">
                <a:solidFill>
                  <a:srgbClr val="FFFF00"/>
                </a:solidFill>
                <a:latin typeface="標楷體" pitchFamily="65" charset="-120"/>
                <a:ea typeface="標楷體" pitchFamily="65" charset="-120"/>
              </a:rPr>
              <a:t>西門</a:t>
            </a:r>
            <a:r>
              <a:rPr lang="zh-TW" altLang="en-US" sz="4000" dirty="0" smtClean="0">
                <a:solidFill>
                  <a:srgbClr val="FFFF00"/>
                </a:solidFill>
                <a:latin typeface="標楷體" pitchFamily="65" charset="-120"/>
                <a:ea typeface="標楷體" pitchFamily="65" charset="-120"/>
              </a:rPr>
              <a:t>去見耶穌。 耶穌注目給伊看，講：「你是</a:t>
            </a:r>
            <a:r>
              <a:rPr lang="zh-TW" altLang="en-US" sz="4000" u="sng" dirty="0" smtClean="0">
                <a:solidFill>
                  <a:srgbClr val="FFFF00"/>
                </a:solidFill>
                <a:latin typeface="標楷體" pitchFamily="65" charset="-120"/>
                <a:ea typeface="標楷體" pitchFamily="65" charset="-120"/>
              </a:rPr>
              <a:t>約翰</a:t>
            </a:r>
            <a:r>
              <a:rPr lang="zh-TW" altLang="en-US" sz="4000" dirty="0" smtClean="0">
                <a:solidFill>
                  <a:srgbClr val="FFFF00"/>
                </a:solidFill>
                <a:latin typeface="標楷體" pitchFamily="65" charset="-120"/>
                <a:ea typeface="標楷體" pitchFamily="65" charset="-120"/>
              </a:rPr>
              <a:t>的子</a:t>
            </a:r>
            <a:r>
              <a:rPr lang="zh-TW" altLang="en-US" sz="4000" u="sng" dirty="0" smtClean="0">
                <a:solidFill>
                  <a:srgbClr val="FFFF00"/>
                </a:solidFill>
                <a:latin typeface="標楷體" pitchFamily="65" charset="-120"/>
                <a:ea typeface="標楷體" pitchFamily="65" charset="-120"/>
              </a:rPr>
              <a:t>西門</a:t>
            </a:r>
            <a:r>
              <a:rPr lang="zh-TW" altLang="en-US" sz="4000" dirty="0" smtClean="0">
                <a:solidFill>
                  <a:srgbClr val="FFFF00"/>
                </a:solidFill>
                <a:latin typeface="標楷體" pitchFamily="65" charset="-120"/>
                <a:ea typeface="標楷體" pitchFamily="65" charset="-120"/>
              </a:rPr>
              <a:t>，我欲給你叫做</a:t>
            </a:r>
            <a:r>
              <a:rPr lang="zh-TW" altLang="en-US" sz="4000" u="sng" dirty="0" smtClean="0">
                <a:solidFill>
                  <a:srgbClr val="FFFF00"/>
                </a:solidFill>
                <a:latin typeface="標楷體" pitchFamily="65" charset="-120"/>
                <a:ea typeface="標楷體" pitchFamily="65" charset="-120"/>
              </a:rPr>
              <a:t>磯法</a:t>
            </a:r>
            <a:r>
              <a:rPr lang="zh-TW" altLang="en-US" sz="4000" dirty="0" smtClean="0">
                <a:solidFill>
                  <a:srgbClr val="FFFF00"/>
                </a:solidFill>
                <a:latin typeface="標楷體" pitchFamily="65" charset="-120"/>
                <a:ea typeface="標楷體" pitchFamily="65" charset="-120"/>
              </a:rPr>
              <a:t>。」</a:t>
            </a:r>
            <a:r>
              <a:rPr lang="zh-TW" altLang="en-US" sz="4000" u="sng" dirty="0" smtClean="0">
                <a:solidFill>
                  <a:srgbClr val="FFFF00"/>
                </a:solidFill>
                <a:latin typeface="標楷體" pitchFamily="65" charset="-120"/>
                <a:ea typeface="標楷體" pitchFamily="65" charset="-120"/>
              </a:rPr>
              <a:t>磯法</a:t>
            </a:r>
            <a:r>
              <a:rPr lang="zh-TW" altLang="en-US" sz="4000" dirty="0" smtClean="0">
                <a:solidFill>
                  <a:srgbClr val="FFFF00"/>
                </a:solidFill>
                <a:latin typeface="標楷體" pitchFamily="65" charset="-120"/>
                <a:ea typeface="標楷體" pitchFamily="65" charset="-120"/>
              </a:rPr>
              <a:t>及</a:t>
            </a:r>
            <a:r>
              <a:rPr lang="zh-TW" altLang="en-US" sz="4000" u="sng" dirty="0" smtClean="0">
                <a:solidFill>
                  <a:srgbClr val="FFFF00"/>
                </a:solidFill>
                <a:latin typeface="標楷體" pitchFamily="65" charset="-120"/>
                <a:ea typeface="標楷體" pitchFamily="65" charset="-120"/>
              </a:rPr>
              <a:t>彼得</a:t>
            </a:r>
            <a:r>
              <a:rPr lang="zh-TW" altLang="en-US" sz="4000" dirty="0" smtClean="0">
                <a:solidFill>
                  <a:srgbClr val="FFFF00"/>
                </a:solidFill>
                <a:latin typeface="標楷體" pitchFamily="65" charset="-120"/>
                <a:ea typeface="標楷體" pitchFamily="65" charset="-120"/>
              </a:rPr>
              <a:t>像意思，就是石磐。</a:t>
            </a:r>
            <a:endParaRPr lang="en-US" altLang="zh-TW" sz="4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歌羅西書 </a:t>
            </a:r>
            <a:r>
              <a:rPr lang="en-US" altLang="zh-TW" sz="5400" dirty="0">
                <a:effectLst/>
                <a:latin typeface="楷体" pitchFamily="49" charset="-122"/>
                <a:ea typeface="楷体" pitchFamily="49" charset="-122"/>
              </a:rPr>
              <a:t>1:6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853636"/>
          </a:xfrm>
        </p:spPr>
        <p:txBody>
          <a:bodyPr/>
          <a:lstStyle/>
          <a:p>
            <a:pPr marL="0" indent="0">
              <a:buNone/>
            </a:pPr>
            <a:r>
              <a:rPr lang="en-US" altLang="zh-TW" sz="3800" dirty="0" smtClean="0">
                <a:latin typeface="標楷體" pitchFamily="65" charset="-120"/>
                <a:ea typeface="標楷體" pitchFamily="65" charset="-120"/>
              </a:rPr>
              <a:t>(</a:t>
            </a:r>
            <a:r>
              <a:rPr lang="zh-TW" altLang="en-US" sz="3800" dirty="0" smtClean="0">
                <a:latin typeface="標楷體" pitchFamily="65" charset="-120"/>
                <a:ea typeface="標楷體" pitchFamily="65" charset="-120"/>
              </a:rPr>
              <a:t>華語</a:t>
            </a:r>
            <a:r>
              <a:rPr lang="en-US" altLang="zh-TW" sz="3800" dirty="0" smtClean="0">
                <a:latin typeface="標楷體" pitchFamily="65" charset="-120"/>
                <a:ea typeface="標楷體" pitchFamily="65" charset="-120"/>
              </a:rPr>
              <a:t>)</a:t>
            </a:r>
            <a:r>
              <a:rPr lang="zh-TW" altLang="en-US" sz="3800" dirty="0" smtClean="0">
                <a:latin typeface="標楷體" pitchFamily="65" charset="-120"/>
                <a:ea typeface="標楷體" pitchFamily="65" charset="-120"/>
              </a:rPr>
              <a:t>這福音傳到你們那裡，也傳到全世界；你們聽了福音，因著真理確實認識了　神的恩典之後，這福音就在你們中間不斷地結果和增長，在全世界也是一樣</a:t>
            </a:r>
            <a:endParaRPr lang="en-US" altLang="zh-TW" sz="3800" dirty="0" smtClean="0">
              <a:latin typeface="標楷體" pitchFamily="65" charset="-120"/>
              <a:ea typeface="標楷體" pitchFamily="65" charset="-120"/>
            </a:endParaRPr>
          </a:p>
          <a:p>
            <a:pPr marL="0" indent="0">
              <a:buNone/>
            </a:pPr>
            <a:r>
              <a:rPr lang="en-US" altLang="zh-TW" sz="3800" dirty="0" smtClean="0">
                <a:solidFill>
                  <a:srgbClr val="FFFF00"/>
                </a:solidFill>
                <a:latin typeface="標楷體" pitchFamily="65" charset="-120"/>
                <a:ea typeface="標楷體" pitchFamily="65" charset="-120"/>
              </a:rPr>
              <a:t>(</a:t>
            </a:r>
            <a:r>
              <a:rPr lang="zh-TW" altLang="en-US" sz="3800" dirty="0" smtClean="0">
                <a:solidFill>
                  <a:srgbClr val="FFFF00"/>
                </a:solidFill>
                <a:latin typeface="標楷體" pitchFamily="65" charset="-120"/>
                <a:ea typeface="標楷體" pitchFamily="65" charset="-120"/>
              </a:rPr>
              <a:t>台語</a:t>
            </a:r>
            <a:r>
              <a:rPr lang="en-US" altLang="zh-TW" sz="3800" dirty="0" smtClean="0">
                <a:solidFill>
                  <a:srgbClr val="FFFF00"/>
                </a:solidFill>
                <a:latin typeface="標楷體" pitchFamily="65" charset="-120"/>
                <a:ea typeface="標楷體" pitchFamily="65" charset="-120"/>
              </a:rPr>
              <a:t>)</a:t>
            </a:r>
            <a:r>
              <a:rPr lang="zh-TW" altLang="en-US" sz="3800" dirty="0" smtClean="0">
                <a:solidFill>
                  <a:srgbClr val="FFFF00"/>
                </a:solidFill>
                <a:latin typeface="標楷體" pitchFamily="65" charset="-120"/>
                <a:ea typeface="標楷體" pitchFamily="65" charset="-120"/>
              </a:rPr>
              <a:t>此個福</a:t>
            </a:r>
            <a:r>
              <a:rPr lang="zh-TW" altLang="en-US" sz="3800" dirty="0" smtClean="0">
                <a:solidFill>
                  <a:srgbClr val="FFFF00"/>
                </a:solidFill>
                <a:latin typeface="標楷體" pitchFamily="65" charset="-120"/>
                <a:ea typeface="標楷體" pitchFamily="65" charset="-120"/>
              </a:rPr>
              <a:t>音呣若</a:t>
            </a:r>
            <a:r>
              <a:rPr lang="zh-TW" altLang="en-US" sz="3800" dirty="0" smtClean="0">
                <a:solidFill>
                  <a:srgbClr val="FFFF00"/>
                </a:solidFill>
                <a:latin typeface="標楷體" pitchFamily="65" charset="-120"/>
                <a:ea typeface="標楷體" pitchFamily="65" charset="-120"/>
              </a:rPr>
              <a:t>傳到恁遐，嘛傳到全世界，繼續成長結果子，抵及恁以前聽見閣真正認識上帝的恩典彼時的情形仝款。</a:t>
            </a:r>
            <a:endParaRPr lang="en-US" altLang="zh-TW" sz="3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歌羅西書 </a:t>
            </a:r>
            <a:r>
              <a:rPr lang="en-US" altLang="zh-TW" sz="5400" dirty="0" smtClean="0">
                <a:effectLst/>
                <a:latin typeface="楷体" pitchFamily="49" charset="-122"/>
                <a:ea typeface="楷体" pitchFamily="49" charset="-122"/>
              </a:rPr>
              <a:t>1:28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838200" y="1295400"/>
            <a:ext cx="7620000" cy="5010602"/>
          </a:xfrm>
        </p:spPr>
        <p:txBody>
          <a:bodyPr/>
          <a:lstStyle/>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華語</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我們傳揚他，是用各樣的智慧，勸戒各人，教導各人，為了要使各人在基督裡得到完全。</a:t>
            </a:r>
            <a:endParaRPr lang="en-US" altLang="zh-TW" sz="4400" dirty="0" smtClean="0">
              <a:latin typeface="標楷體" pitchFamily="65" charset="-120"/>
              <a:ea typeface="標楷體" pitchFamily="65" charset="-120"/>
            </a:endParaRPr>
          </a:p>
          <a:p>
            <a:pPr marL="0" indent="0">
              <a:buNone/>
            </a:pP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台語</a:t>
            </a: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所以，阮對所有的人宣揚基督，用逐款的智慧來勸誡閣教示眾人，通互所有佇基督內面成做成熟的人獻互上帝。</a:t>
            </a:r>
            <a:endParaRPr lang="en-US" altLang="zh-TW" sz="4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歌羅西書 </a:t>
            </a:r>
            <a:r>
              <a:rPr lang="en-US" altLang="zh-TW" sz="5400" dirty="0" smtClean="0">
                <a:effectLst/>
                <a:latin typeface="楷体" pitchFamily="49" charset="-122"/>
                <a:ea typeface="楷体" pitchFamily="49" charset="-122"/>
              </a:rPr>
              <a:t>1:29</a:t>
            </a:r>
            <a:endParaRPr lang="zh-TW" altLang="en-US" sz="5400" dirty="0">
              <a:effectLst/>
              <a:latin typeface="楷体" pitchFamily="49" charset="-122"/>
              <a:ea typeface="楷体" pitchFamily="49" charset="-122"/>
            </a:endParaRPr>
          </a:p>
        </p:txBody>
      </p:sp>
      <p:sp>
        <p:nvSpPr>
          <p:cNvPr id="7" name="Rectangle 6"/>
          <p:cNvSpPr/>
          <p:nvPr/>
        </p:nvSpPr>
        <p:spPr>
          <a:xfrm>
            <a:off x="685800" y="1371600"/>
            <a:ext cx="7848600" cy="4524315"/>
          </a:xfrm>
          <a:prstGeom prst="rect">
            <a:avLst/>
          </a:prstGeom>
        </p:spPr>
        <p:txBody>
          <a:bodyPr wrap="square">
            <a:spAutoFit/>
          </a:bodyPr>
          <a:lstStyle/>
          <a:p>
            <a:r>
              <a:rPr lang="en-US" altLang="zh-TW" sz="4600" dirty="0" smtClean="0">
                <a:latin typeface="標楷體" pitchFamily="65" charset="-120"/>
                <a:ea typeface="標楷體" pitchFamily="65" charset="-120"/>
              </a:rPr>
              <a:t>(</a:t>
            </a:r>
            <a:r>
              <a:rPr lang="zh-TW" altLang="en-US" sz="4600" dirty="0" smtClean="0">
                <a:latin typeface="標楷體" pitchFamily="65" charset="-120"/>
                <a:ea typeface="標楷體" pitchFamily="65" charset="-120"/>
              </a:rPr>
              <a:t>華語</a:t>
            </a:r>
            <a:r>
              <a:rPr lang="en-US" altLang="zh-TW" sz="46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我也為了這事勞苦，按著他用大能在我心中運行的動力，竭力奮鬥。</a:t>
            </a:r>
            <a:endParaRPr lang="en-US" altLang="zh-TW" sz="4600" dirty="0" smtClean="0">
              <a:latin typeface="標楷體" pitchFamily="65" charset="-120"/>
              <a:ea typeface="標楷體" pitchFamily="65" charset="-120"/>
            </a:endParaRPr>
          </a:p>
          <a:p>
            <a:r>
              <a:rPr lang="en-US" altLang="zh-TW" sz="4600" dirty="0" smtClean="0">
                <a:solidFill>
                  <a:srgbClr val="FFFF00"/>
                </a:solidFill>
                <a:latin typeface="標楷體" pitchFamily="65" charset="-120"/>
                <a:ea typeface="標楷體" pitchFamily="65" charset="-120"/>
              </a:rPr>
              <a:t>(</a:t>
            </a:r>
            <a:r>
              <a:rPr lang="zh-TW" altLang="en-US" sz="4600" dirty="0" smtClean="0">
                <a:solidFill>
                  <a:srgbClr val="FFFF00"/>
                </a:solidFill>
                <a:latin typeface="標楷體" pitchFamily="65" charset="-120"/>
                <a:ea typeface="標楷體" pitchFamily="65" charset="-120"/>
              </a:rPr>
              <a:t>台語</a:t>
            </a:r>
            <a:r>
              <a:rPr lang="en-US" altLang="zh-TW" sz="46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為著此個目的，我靠基督佇我內面運作的大能力盡</a:t>
            </a:r>
            <a:r>
              <a:rPr lang="zh-TW" altLang="en-US" sz="4800" dirty="0" smtClean="0">
                <a:solidFill>
                  <a:srgbClr val="FFFF00"/>
                </a:solidFill>
                <a:latin typeface="標楷體" pitchFamily="65" charset="-120"/>
                <a:ea typeface="標楷體" pitchFamily="65" charset="-120"/>
              </a:rPr>
              <a:t>力啲拍</a:t>
            </a:r>
            <a:r>
              <a:rPr lang="zh-TW" altLang="en-US" sz="4800" dirty="0" smtClean="0">
                <a:solidFill>
                  <a:srgbClr val="FFFF00"/>
                </a:solidFill>
                <a:latin typeface="標楷體" pitchFamily="65" charset="-120"/>
                <a:ea typeface="標楷體" pitchFamily="65" charset="-120"/>
              </a:rPr>
              <a:t>拼。</a:t>
            </a:r>
            <a:endParaRPr lang="en-US" altLang="zh-TW" sz="46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797</TotalTime>
  <Words>1208</Words>
  <Application>Microsoft Office PowerPoint</Application>
  <PresentationFormat>On-screen Show (4:3)</PresentationFormat>
  <Paragraphs>47</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約翰福音 1:40-42           歌羅西書 1:6,28-29</vt:lpstr>
      <vt:lpstr>約翰福音 1:40</vt:lpstr>
      <vt:lpstr>約翰福音 1:41</vt:lpstr>
      <vt:lpstr>約翰福音 1:42</vt:lpstr>
      <vt:lpstr>歌羅西書 1:6</vt:lpstr>
      <vt:lpstr>歌羅西書 1:28</vt:lpstr>
      <vt:lpstr>歌羅西書 1:29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175</cp:revision>
  <dcterms:created xsi:type="dcterms:W3CDTF">2015-02-07T13:24:58Z</dcterms:created>
  <dcterms:modified xsi:type="dcterms:W3CDTF">2017-08-12T02:02:02Z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