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319" r:id="rId5"/>
    <p:sldId id="327" r:id="rId6"/>
    <p:sldId id="328" r:id="rId7"/>
    <p:sldId id="329" r:id="rId8"/>
    <p:sldId id="330" r:id="rId9"/>
    <p:sldId id="331" r:id="rId10"/>
    <p:sldId id="325"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0"/>
            <a:ext cx="6629400" cy="2895600"/>
          </a:xfrm>
        </p:spPr>
        <p:txBody>
          <a:bodyPr/>
          <a:lstStyle/>
          <a:p>
            <a:pPr>
              <a:lnSpc>
                <a:spcPct val="100000"/>
              </a:lnSpc>
            </a:pPr>
            <a:r>
              <a:rPr lang="zh-TW" altLang="en-US" dirty="0" smtClean="0">
                <a:effectLst/>
                <a:latin typeface="楷体" pitchFamily="49" charset="-122"/>
                <a:ea typeface="楷体" pitchFamily="49" charset="-122"/>
              </a:rPr>
              <a:t>以賽亞書 </a:t>
            </a:r>
            <a:r>
              <a:rPr lang="en-US" altLang="zh-TW" dirty="0" smtClean="0">
                <a:effectLst/>
                <a:latin typeface="楷体" pitchFamily="49" charset="-122"/>
                <a:ea typeface="楷体" pitchFamily="49" charset="-122"/>
              </a:rPr>
              <a:t>6:8-</a:t>
            </a:r>
            <a:r>
              <a:rPr altLang="zh-TW" dirty="0" smtClean="0">
                <a:effectLst/>
                <a:latin typeface="楷体" pitchFamily="49" charset="-122"/>
                <a:ea typeface="楷体" pitchFamily="49" charset="-122"/>
              </a:rPr>
              <a:t>13</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詩篇</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99:8</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希伯來書 </a:t>
            </a:r>
            <a:r>
              <a:rPr lang="en-US" altLang="zh-TW" dirty="0" smtClean="0">
                <a:effectLst/>
                <a:latin typeface="楷体" pitchFamily="49" charset="-122"/>
                <a:ea typeface="楷体" pitchFamily="49" charset="-122"/>
              </a:rPr>
              <a:t>12:10</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我又聽見主的聲音說：“我可以差遣誰呢？誰肯為我們去呢？”我說：“我在這裡，請差遣我。”</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他說：“你去告訴這子民，說：‘你們聽了又聽，卻不明白；看了又看，卻不曉得。’</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600200"/>
            <a:ext cx="7848600" cy="3739485"/>
          </a:xfrm>
        </p:spPr>
        <p:txBody>
          <a:bodyPr/>
          <a:lstStyle/>
          <a:p>
            <a:pPr marL="0" indent="0">
              <a:buNone/>
            </a:pPr>
            <a:r>
              <a:rPr lang="zh-TW" altLang="en-US" sz="5400" dirty="0" smtClean="0">
                <a:latin typeface="標楷體" pitchFamily="65" charset="-120"/>
                <a:ea typeface="標楷體" pitchFamily="65" charset="-120"/>
              </a:rPr>
              <a:t>你要使這子民的心思遲鈍，耳朵不靈，眼睛昏暗，免得他們眼睛看見，耳朵聽見，心裡明白，回轉過來，得到醫治。”</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於是我說：“主啊，這要到幾時為止呢？”他回答說：“直到城鎮荒涼，無人居住；房屋空置無人，地土廢棄荒涼。</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耶和華要把人遷到遠方，在這境內必有很多被撇下的地土。</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境內剩下的人，雖然只有十分之一，也必被消滅。但正如栗樹和橡樹，雖然被砍下，樹的餘幹還存留在那裡。這聖潔的苗裔，就是這國的餘幹。”</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詩篇 </a:t>
            </a:r>
            <a:r>
              <a:rPr lang="en-US" altLang="zh-TW" sz="5400" dirty="0">
                <a:effectLst/>
                <a:latin typeface="楷体" pitchFamily="49" charset="-122"/>
                <a:ea typeface="楷体" pitchFamily="49" charset="-122"/>
              </a:rPr>
              <a:t>99:8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676400"/>
            <a:ext cx="7848600" cy="3739485"/>
          </a:xfrm>
        </p:spPr>
        <p:txBody>
          <a:bodyPr/>
          <a:lstStyle/>
          <a:p>
            <a:pPr marL="0" indent="0">
              <a:buNone/>
            </a:pPr>
            <a:r>
              <a:rPr lang="zh-TW" altLang="en-US" sz="5400" dirty="0" smtClean="0">
                <a:latin typeface="標楷體" pitchFamily="65" charset="-120"/>
                <a:ea typeface="標楷體" pitchFamily="65" charset="-120"/>
              </a:rPr>
              <a:t>耶和華我們</a:t>
            </a:r>
            <a:r>
              <a:rPr lang="zh-TW" altLang="en-US" sz="5400" dirty="0" smtClean="0">
                <a:latin typeface="標楷體" pitchFamily="65" charset="-120"/>
                <a:ea typeface="標楷體" pitchFamily="65" charset="-120"/>
              </a:rPr>
              <a:t>的 神</a:t>
            </a:r>
            <a:r>
              <a:rPr lang="zh-TW" altLang="en-US" sz="5400" dirty="0" smtClean="0">
                <a:latin typeface="標楷體" pitchFamily="65" charset="-120"/>
                <a:ea typeface="標楷體" pitchFamily="65" charset="-120"/>
              </a:rPr>
              <a:t>啊！你應允了他們；你雖然按照他們所行的報應他們，但對他們來說，你是一位赦免人</a:t>
            </a:r>
            <a:r>
              <a:rPr lang="zh-TW" altLang="en-US" sz="5400" dirty="0" smtClean="0">
                <a:latin typeface="標楷體" pitchFamily="65" charset="-120"/>
                <a:ea typeface="標楷體" pitchFamily="65" charset="-120"/>
              </a:rPr>
              <a:t>的 神</a:t>
            </a:r>
            <a:r>
              <a:rPr lang="zh-TW" altLang="en-US"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希伯來書 </a:t>
            </a:r>
            <a:r>
              <a:rPr lang="en-US" altLang="zh-TW" sz="5400" dirty="0">
                <a:effectLst/>
                <a:latin typeface="楷体" pitchFamily="49" charset="-122"/>
                <a:ea typeface="楷体" pitchFamily="49" charset="-122"/>
              </a:rPr>
              <a:t>12:10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447800"/>
            <a:ext cx="7848600" cy="3739485"/>
          </a:xfrm>
        </p:spPr>
        <p:txBody>
          <a:bodyPr/>
          <a:lstStyle/>
          <a:p>
            <a:pPr marL="0" indent="0">
              <a:buNone/>
            </a:pPr>
            <a:r>
              <a:rPr lang="zh-TW" altLang="en-US" sz="5400" dirty="0" smtClean="0">
                <a:latin typeface="標楷體" pitchFamily="65" charset="-120"/>
                <a:ea typeface="標楷體" pitchFamily="65" charset="-120"/>
              </a:rPr>
              <a:t>肉身的父親照著自己的意思管教我們，只有短暫的日子；</a:t>
            </a:r>
            <a:r>
              <a:rPr lang="zh-TW" altLang="en-US" sz="5400" smtClean="0">
                <a:latin typeface="標楷體" pitchFamily="65" charset="-120"/>
                <a:ea typeface="標楷體" pitchFamily="65" charset="-120"/>
              </a:rPr>
              <a:t>唯</a:t>
            </a:r>
            <a:r>
              <a:rPr lang="zh-TW" altLang="en-US" sz="5400" smtClean="0">
                <a:latin typeface="標楷體" pitchFamily="65" charset="-120"/>
                <a:ea typeface="標楷體" pitchFamily="65" charset="-120"/>
              </a:rPr>
              <a:t>有 神</a:t>
            </a:r>
            <a:r>
              <a:rPr lang="zh-TW" altLang="en-US" sz="5400" dirty="0" smtClean="0">
                <a:latin typeface="標楷體" pitchFamily="65" charset="-120"/>
                <a:ea typeface="標楷體" pitchFamily="65" charset="-120"/>
              </a:rPr>
              <a:t>管教我們，是為著我們的好處，使我們在他的聖潔上有分。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796</TotalTime>
  <Words>1325</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以賽亞書 6:8-13  詩篇 99:8  希伯來書 12:10</vt:lpstr>
      <vt:lpstr>以賽亞書 6:8</vt:lpstr>
      <vt:lpstr>以賽亞書 6:9</vt:lpstr>
      <vt:lpstr>以賽亞書 6:10</vt:lpstr>
      <vt:lpstr>以賽亞書 6:11</vt:lpstr>
      <vt:lpstr>以賽亞書 6:12</vt:lpstr>
      <vt:lpstr>以賽亞書 6:13</vt:lpstr>
      <vt:lpstr>詩篇 99:8</vt:lpstr>
      <vt:lpstr>希伯來書 12:10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176</cp:revision>
  <dcterms:created xsi:type="dcterms:W3CDTF">2015-02-07T13:24:58Z</dcterms:created>
  <dcterms:modified xsi:type="dcterms:W3CDTF">2017-08-25T01:15:31Z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