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301" r:id="rId4"/>
    <p:sldId id="302" r:id="rId5"/>
    <p:sldId id="303" r:id="rId6"/>
    <p:sldId id="304" r:id="rId7"/>
    <p:sldId id="305" r:id="rId8"/>
    <p:sldId id="306" r:id="rId9"/>
    <p:sldId id="316" r:id="rId10"/>
    <p:sldId id="307" r:id="rId11"/>
    <p:sldId id="308" r:id="rId12"/>
    <p:sldId id="31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063175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763000" cy="5181600"/>
          </a:xfrm>
        </p:spPr>
        <p:txBody>
          <a:bodyPr/>
          <a:lstStyle/>
          <a:p>
            <a:pPr algn="ctr">
              <a:lnSpc>
                <a:spcPct val="100000"/>
              </a:lnSpc>
            </a:pPr>
            <a:r>
              <a:rPr lang="zh-TW" altLang="en-US" u="sng" dirty="0">
                <a:effectLst/>
                <a:latin typeface="楷体" pitchFamily="49" charset="-122"/>
                <a:ea typeface="楷体" pitchFamily="49" charset="-122"/>
              </a:rPr>
              <a:t>講道信息</a:t>
            </a:r>
            <a:r>
              <a:rPr lang="zh-TW" altLang="en-US" dirty="0">
                <a:effectLst/>
                <a:latin typeface="楷体" pitchFamily="49" charset="-122"/>
                <a:ea typeface="楷体" pitchFamily="49" charset="-122"/>
              </a:rPr>
              <a:t/>
            </a:r>
            <a:br>
              <a:rPr lang="zh-TW" altLang="en-US" dirty="0">
                <a:effectLst/>
                <a:latin typeface="楷体" pitchFamily="49" charset="-122"/>
                <a:ea typeface="楷体" pitchFamily="49" charset="-122"/>
              </a:rPr>
            </a:br>
            <a:r>
              <a:rPr lang="zh-TW" altLang="en-US" sz="4000" dirty="0" smtClean="0">
                <a:effectLst/>
                <a:latin typeface="楷体" pitchFamily="49" charset="-122"/>
                <a:ea typeface="楷体" pitchFamily="49" charset="-122"/>
              </a:rPr>
              <a:t>   </a:t>
            </a:r>
            <a:r>
              <a:rPr lang="en-US" altLang="zh-TW" sz="4000" dirty="0" smtClean="0">
                <a:effectLst/>
                <a:latin typeface="楷体" pitchFamily="49" charset="-122"/>
                <a:ea typeface="楷体" pitchFamily="49" charset="-122"/>
              </a:rPr>
              <a:t/>
            </a:r>
            <a:br>
              <a:rPr lang="en-US" altLang="zh-TW" sz="4000" dirty="0" smtClean="0">
                <a:effectLst/>
                <a:latin typeface="楷体" pitchFamily="49" charset="-122"/>
                <a:ea typeface="楷体" pitchFamily="49" charset="-122"/>
              </a:rPr>
            </a:br>
            <a:r>
              <a:rPr lang="en-US" altLang="zh-TW" dirty="0" smtClean="0">
                <a:effectLst/>
                <a:latin typeface="標楷體" pitchFamily="65" charset="-120"/>
                <a:ea typeface="標楷體" pitchFamily="65" charset="-120"/>
              </a:rPr>
              <a:t> </a:t>
            </a:r>
            <a:r>
              <a:rPr lang="en-US" altLang="zh-TW" dirty="0" smtClean="0">
                <a:effectLst/>
                <a:latin typeface="標楷體" pitchFamily="65" charset="-120"/>
                <a:ea typeface="標楷體" pitchFamily="65" charset="-120"/>
              </a:rPr>
              <a:t>《</a:t>
            </a:r>
            <a:r>
              <a:rPr lang="zh-CN" altLang="en-US" b="1" dirty="0" smtClean="0">
                <a:latin typeface="楷体" pitchFamily="49" charset="-122"/>
                <a:ea typeface="楷体" pitchFamily="49" charset="-122"/>
              </a:rPr>
              <a:t>耶穌的試驗</a:t>
            </a:r>
            <a:r>
              <a:rPr lang="en-US" altLang="zh-TW" dirty="0" smtClean="0">
                <a:effectLst/>
                <a:latin typeface="標楷體" pitchFamily="65" charset="-120"/>
                <a:ea typeface="標楷體" pitchFamily="65" charset="-120"/>
              </a:rPr>
              <a:t>》</a:t>
            </a:r>
            <a:r>
              <a:rPr lang="en-US" altLang="zh-TW" dirty="0" smtClean="0">
                <a:effectLst/>
                <a:latin typeface="標楷體" pitchFamily="65" charset="-120"/>
                <a:ea typeface="標楷體" pitchFamily="65" charset="-120"/>
              </a:rPr>
              <a:t/>
            </a:r>
            <a:br>
              <a:rPr lang="en-US" altLang="zh-TW" dirty="0" smtClean="0">
                <a:effectLst/>
                <a:latin typeface="標楷體" pitchFamily="65" charset="-120"/>
                <a:ea typeface="標楷體" pitchFamily="65" charset="-120"/>
              </a:rPr>
            </a:br>
            <a:r>
              <a:rPr lang="en-US" altLang="zh-TW" dirty="0" smtClean="0">
                <a:effectLst/>
                <a:latin typeface="標楷體" pitchFamily="65" charset="-120"/>
                <a:ea typeface="標楷體" pitchFamily="65" charset="-120"/>
              </a:rPr>
              <a:t>20170402</a:t>
            </a:r>
            <a:r>
              <a:rPr lang="en-US" altLang="zh-TW" dirty="0" smtClean="0">
                <a:effectLst/>
                <a:latin typeface="楷体" panose="02010609060101010101" pitchFamily="49" charset="-122"/>
                <a:ea typeface="楷体" panose="02010609060101010101" pitchFamily="49" charset="-122"/>
              </a:rPr>
              <a:t>   </a:t>
            </a:r>
            <a:r>
              <a:rPr lang="en-US" altLang="zh-TW" sz="4000" dirty="0" smtClean="0">
                <a:latin typeface="楷体" pitchFamily="49" charset="-122"/>
                <a:ea typeface="楷体" pitchFamily="49" charset="-122"/>
              </a:rPr>
              <a:t>   </a:t>
            </a:r>
            <a:r>
              <a:rPr lang="en-US" altLang="zh-TW" sz="4800" dirty="0" smtClean="0">
                <a:effectLst/>
                <a:latin typeface="楷体" pitchFamily="49" charset="-122"/>
                <a:ea typeface="楷体" pitchFamily="49" charset="-122"/>
              </a:rPr>
              <a:t/>
            </a:r>
            <a:br>
              <a:rPr lang="en-US" altLang="zh-TW" sz="4800" dirty="0" smtClean="0">
                <a:effectLst/>
                <a:latin typeface="楷体" pitchFamily="49" charset="-122"/>
                <a:ea typeface="楷体" pitchFamily="49" charset="-122"/>
              </a:rPr>
            </a:br>
            <a:r>
              <a:rPr lang="zh-TW" altLang="en-US" sz="4800"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尤</a:t>
            </a:r>
            <a:r>
              <a:rPr lang="zh-TW" altLang="en-US" dirty="0">
                <a:effectLst/>
                <a:latin typeface="楷体" pitchFamily="49" charset="-122"/>
                <a:ea typeface="楷体" pitchFamily="49" charset="-122"/>
              </a:rPr>
              <a:t>陽生 牧師</a:t>
            </a:r>
          </a:p>
        </p:txBody>
      </p:sp>
    </p:spTree>
    <p:extLst>
      <p:ext uri="{BB962C8B-B14F-4D97-AF65-F5344CB8AC3E}">
        <p14:creationId xmlns:p14="http://schemas.microsoft.com/office/powerpoint/2010/main" xmlns="" val="5160917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4:11-12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413909"/>
            <a:ext cx="8077200" cy="4949047"/>
          </a:xfrm>
        </p:spPr>
        <p:txBody>
          <a:bodyPr/>
          <a:lstStyle/>
          <a:p>
            <a:pPr>
              <a:buNone/>
            </a:pPr>
            <a:r>
              <a:rPr lang="en-US" altLang="zh-TW" sz="4800" b="1" dirty="0" smtClean="0">
                <a:latin typeface="楷体" pitchFamily="49" charset="-122"/>
                <a:ea typeface="楷体" pitchFamily="49" charset="-122"/>
              </a:rPr>
              <a:t>11.</a:t>
            </a:r>
            <a:r>
              <a:rPr lang="zh-TW" altLang="en-US" sz="4800" b="1" dirty="0" smtClean="0">
                <a:latin typeface="楷体" pitchFamily="49" charset="-122"/>
                <a:ea typeface="楷体" pitchFamily="49" charset="-122"/>
              </a:rPr>
              <a:t>又</a:t>
            </a:r>
            <a:r>
              <a:rPr lang="zh-TW" altLang="en-US" sz="4800" b="1" dirty="0" smtClean="0">
                <a:latin typeface="楷体" pitchFamily="49" charset="-122"/>
                <a:ea typeface="楷体" pitchFamily="49" charset="-122"/>
              </a:rPr>
              <a:t>記著：</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用手托住你，免得你的腳碰到石</a:t>
            </a:r>
            <a:r>
              <a:rPr lang="zh-TW" altLang="en-US" sz="4800" b="1" dirty="0" smtClean="0">
                <a:latin typeface="楷体" pitchFamily="49" charset="-122"/>
                <a:ea typeface="楷体" pitchFamily="49" charset="-122"/>
              </a:rPr>
              <a:t>頭。</a:t>
            </a:r>
            <a:r>
              <a:rPr lang="en-US" sz="4800" b="1" dirty="0" smtClean="0">
                <a:latin typeface="楷体" pitchFamily="49" charset="-122"/>
                <a:ea typeface="楷体" pitchFamily="49" charset="-122"/>
              </a:rPr>
              <a:t>’”</a:t>
            </a:r>
            <a:endParaRPr lang="en-US" sz="4800" b="1" dirty="0" smtClean="0">
              <a:latin typeface="楷体" pitchFamily="49" charset="-122"/>
              <a:ea typeface="楷体" pitchFamily="49" charset="-122"/>
            </a:endParaRPr>
          </a:p>
          <a:p>
            <a:pPr>
              <a:buNone/>
            </a:pPr>
            <a:r>
              <a:rPr lang="en-US" altLang="zh-TW" sz="4800" b="1" dirty="0" smtClean="0">
                <a:latin typeface="楷体" pitchFamily="49" charset="-122"/>
                <a:ea typeface="楷体" pitchFamily="49" charset="-122"/>
              </a:rPr>
              <a:t>12.</a:t>
            </a:r>
            <a:r>
              <a:rPr lang="zh-TW" altLang="en-US" sz="4800" b="1" dirty="0" smtClean="0">
                <a:latin typeface="楷体" pitchFamily="49" charset="-122"/>
                <a:ea typeface="楷体" pitchFamily="49" charset="-122"/>
              </a:rPr>
              <a:t>耶</a:t>
            </a:r>
            <a:r>
              <a:rPr lang="zh-TW" altLang="en-US" sz="4800" b="1" dirty="0" smtClean="0">
                <a:latin typeface="楷体" pitchFamily="49" charset="-122"/>
                <a:ea typeface="楷体" pitchFamily="49" charset="-122"/>
              </a:rPr>
              <a:t>穌回答：</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經上說：</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不可試探主你的　神。</a:t>
            </a:r>
            <a:r>
              <a:rPr lang="en-US" sz="4800" b="1" dirty="0" smtClean="0">
                <a:latin typeface="楷体" pitchFamily="49" charset="-122"/>
                <a:ea typeface="楷体" pitchFamily="49" charset="-122"/>
              </a:rPr>
              <a:t>’”</a:t>
            </a:r>
          </a:p>
          <a:p>
            <a:pPr marL="0" indent="0">
              <a:buNone/>
            </a:pPr>
            <a:endParaRPr lang="en-US" altLang="zh-TW" sz="48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路加福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4:1-13</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希伯來</a:t>
            </a:r>
            <a:r>
              <a:rPr lang="zh-TW" altLang="en-US" dirty="0" smtClean="0">
                <a:effectLst/>
                <a:latin typeface="楷体" pitchFamily="49" charset="-122"/>
                <a:ea typeface="楷体" pitchFamily="49" charset="-122"/>
              </a:rPr>
              <a:t>書</a:t>
            </a:r>
            <a:r>
              <a:rPr lang="en-US" altLang="zh-TW" dirty="0" smtClean="0">
                <a:effectLst/>
                <a:latin typeface="楷体" pitchFamily="49" charset="-122"/>
                <a:ea typeface="楷体" pitchFamily="49" charset="-122"/>
              </a:rPr>
              <a:t>2:18</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457200"/>
            <a:ext cx="7848600" cy="4952125"/>
          </a:xfrm>
        </p:spPr>
        <p:txBody>
          <a:bodyPr/>
          <a:lstStyle/>
          <a:p>
            <a:pPr marL="0" indent="0">
              <a:buNone/>
            </a:pPr>
            <a:r>
              <a:rPr lang="zh-TW" altLang="en-US" sz="5400" dirty="0" smtClean="0">
                <a:latin typeface="楷体" pitchFamily="49" charset="-122"/>
                <a:ea typeface="楷体" pitchFamily="49" charset="-122"/>
              </a:rPr>
              <a:t>一、石頭變麵包－</a:t>
            </a:r>
            <a:r>
              <a:rPr lang="zh-TW" altLang="en-US" sz="5400" u="sng" dirty="0" smtClean="0">
                <a:latin typeface="楷体" pitchFamily="49" charset="-122"/>
                <a:ea typeface="楷体" pitchFamily="49" charset="-122"/>
              </a:rPr>
              <a:t>在物質需要上按</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神方法得供應</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(vv.3-4</a:t>
            </a:r>
            <a:r>
              <a:rPr lang="en-US" sz="5400" dirty="0" smtClean="0">
                <a:latin typeface="楷体" pitchFamily="49" charset="-122"/>
                <a:ea typeface="楷体" pitchFamily="49" charset="-122"/>
              </a:rPr>
              <a:t>)</a:t>
            </a:r>
          </a:p>
          <a:p>
            <a:pPr marL="0" indent="0">
              <a:buNone/>
            </a:pPr>
            <a:endParaRPr lang="en-US" altLang="zh-TW" sz="5400" dirty="0" smtClean="0">
              <a:latin typeface="楷体" pitchFamily="49" charset="-122"/>
              <a:ea typeface="楷体" pitchFamily="49" charset="-122"/>
            </a:endParaRPr>
          </a:p>
          <a:p>
            <a:pPr marL="0" indent="0">
              <a:buNone/>
            </a:pPr>
            <a:endParaRPr lang="en-US" altLang="zh-TW" sz="5400" dirty="0" smtClean="0">
              <a:latin typeface="楷体" pitchFamily="49" charset="-122"/>
              <a:ea typeface="楷体" pitchFamily="49" charset="-122"/>
            </a:endParaRPr>
          </a:p>
          <a:p>
            <a:pPr marL="0" indent="0">
              <a:buNone/>
            </a:pP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4:3-4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3927229"/>
          </a:xfrm>
        </p:spPr>
        <p:txBody>
          <a:bodyPr/>
          <a:lstStyle/>
          <a:p>
            <a:pPr>
              <a:buNone/>
            </a:pPr>
            <a:r>
              <a:rPr lang="en-US" altLang="zh-TW" sz="4400" b="1" dirty="0" smtClean="0">
                <a:latin typeface="楷体" pitchFamily="49" charset="-122"/>
                <a:ea typeface="楷体" pitchFamily="49" charset="-122"/>
              </a:rPr>
              <a:t>3.</a:t>
            </a:r>
            <a:r>
              <a:rPr lang="zh-TW" altLang="en-US" sz="4400" b="1" dirty="0" smtClean="0">
                <a:latin typeface="楷体" pitchFamily="49" charset="-122"/>
                <a:ea typeface="楷体" pitchFamily="49" charset="-122"/>
              </a:rPr>
              <a:t>魔</a:t>
            </a:r>
            <a:r>
              <a:rPr lang="zh-TW" altLang="en-US" sz="4400" b="1" dirty="0" smtClean="0">
                <a:latin typeface="楷体" pitchFamily="49" charset="-122"/>
                <a:ea typeface="楷体" pitchFamily="49" charset="-122"/>
              </a:rPr>
              <a:t>鬼對他說：</a:t>
            </a:r>
            <a:r>
              <a:rPr lang="en-US"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你若是　神的兒子，就吩咐這塊石頭變成食物吧！</a:t>
            </a:r>
            <a:r>
              <a:rPr lang="en-US" sz="4400" b="1" dirty="0" smtClean="0">
                <a:latin typeface="楷体" pitchFamily="49" charset="-122"/>
                <a:ea typeface="楷体" pitchFamily="49" charset="-122"/>
              </a:rPr>
              <a:t>”</a:t>
            </a:r>
          </a:p>
          <a:p>
            <a:pPr>
              <a:buNone/>
            </a:pPr>
            <a:r>
              <a:rPr lang="en-US" altLang="zh-TW" sz="4400" b="1" dirty="0" smtClean="0">
                <a:latin typeface="楷体" pitchFamily="49" charset="-122"/>
                <a:ea typeface="楷体" pitchFamily="49" charset="-122"/>
              </a:rPr>
              <a:t>4.</a:t>
            </a:r>
            <a:r>
              <a:rPr lang="zh-TW" altLang="en-US" sz="4400" b="1" dirty="0" smtClean="0">
                <a:latin typeface="楷体" pitchFamily="49" charset="-122"/>
                <a:ea typeface="楷体" pitchFamily="49" charset="-122"/>
              </a:rPr>
              <a:t>耶</a:t>
            </a:r>
            <a:r>
              <a:rPr lang="zh-TW" altLang="en-US" sz="4400" b="1" dirty="0" smtClean="0">
                <a:latin typeface="楷体" pitchFamily="49" charset="-122"/>
                <a:ea typeface="楷体" pitchFamily="49" charset="-122"/>
              </a:rPr>
              <a:t>穌回答：</a:t>
            </a:r>
            <a:r>
              <a:rPr lang="en-US"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經上記著：</a:t>
            </a:r>
            <a:r>
              <a:rPr lang="en-US"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人活著不是單靠食物。</a:t>
            </a:r>
            <a:r>
              <a:rPr lang="en-US" sz="4400" b="1" dirty="0" smtClean="0">
                <a:latin typeface="楷体" pitchFamily="49" charset="-122"/>
                <a:ea typeface="楷体" pitchFamily="49" charset="-122"/>
              </a:rPr>
              <a:t>’”</a:t>
            </a:r>
          </a:p>
          <a:p>
            <a:pPr marL="0" indent="0">
              <a:buNone/>
            </a:pPr>
            <a:endParaRPr lang="en-US" altLang="zh-TW" sz="44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990600" y="457200"/>
            <a:ext cx="7315200" cy="3157788"/>
          </a:xfrm>
        </p:spPr>
        <p:txBody>
          <a:bodyPr/>
          <a:lstStyle/>
          <a:p>
            <a:pPr marL="0" indent="0">
              <a:buNone/>
            </a:pPr>
            <a:r>
              <a:rPr lang="zh-TW" altLang="en-US" sz="5400" dirty="0" smtClean="0">
                <a:latin typeface="楷体" pitchFamily="49" charset="-122"/>
                <a:ea typeface="楷体" pitchFamily="49" charset="-122"/>
              </a:rPr>
              <a:t>二、向惡者跪拜－</a:t>
            </a:r>
            <a:r>
              <a:rPr lang="zh-TW" altLang="en-US" sz="5400" u="sng" dirty="0" smtClean="0">
                <a:latin typeface="楷体" pitchFamily="49" charset="-122"/>
                <a:ea typeface="楷体" pitchFamily="49" charset="-122"/>
              </a:rPr>
              <a:t>在生命目的上忠於</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神主權計畫</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(vv.5-8)</a:t>
            </a:r>
          </a:p>
          <a:p>
            <a:pPr marL="0" indent="0">
              <a:buNone/>
            </a:pP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a:t>
            </a:r>
            <a:r>
              <a:rPr lang="en-US" altLang="zh-TW" sz="5400" dirty="0" smtClean="0">
                <a:effectLst/>
                <a:latin typeface="楷体" pitchFamily="49" charset="-122"/>
                <a:ea typeface="楷体" pitchFamily="49" charset="-122"/>
              </a:rPr>
              <a:t>4:5-6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4949047"/>
          </a:xfrm>
        </p:spPr>
        <p:txBody>
          <a:bodyPr/>
          <a:lstStyle/>
          <a:p>
            <a:pPr>
              <a:buNone/>
            </a:pPr>
            <a:r>
              <a:rPr lang="en-US" altLang="zh-TW" sz="4800" b="1" dirty="0" smtClean="0">
                <a:latin typeface="楷体" pitchFamily="49" charset="-122"/>
                <a:ea typeface="楷体" pitchFamily="49" charset="-122"/>
              </a:rPr>
              <a:t>5.</a:t>
            </a:r>
            <a:r>
              <a:rPr lang="zh-TW" altLang="en-US" sz="4800" b="1" dirty="0" smtClean="0">
                <a:latin typeface="楷体" pitchFamily="49" charset="-122"/>
                <a:ea typeface="楷体" pitchFamily="49" charset="-122"/>
              </a:rPr>
              <a:t>魔</a:t>
            </a:r>
            <a:r>
              <a:rPr lang="zh-TW" altLang="en-US" sz="4800" b="1" dirty="0" smtClean="0">
                <a:latin typeface="楷体" pitchFamily="49" charset="-122"/>
                <a:ea typeface="楷体" pitchFamily="49" charset="-122"/>
              </a:rPr>
              <a:t>鬼引他上到高處，霎時間把天下萬國指給他看，</a:t>
            </a:r>
            <a:endParaRPr lang="en-US" sz="4800" b="1" dirty="0" smtClean="0">
              <a:latin typeface="楷体" pitchFamily="49" charset="-122"/>
              <a:ea typeface="楷体" pitchFamily="49" charset="-122"/>
            </a:endParaRPr>
          </a:p>
          <a:p>
            <a:pPr>
              <a:buNone/>
            </a:pPr>
            <a:r>
              <a:rPr lang="en-US" altLang="zh-TW" sz="4800" b="1" dirty="0" smtClean="0">
                <a:latin typeface="楷体" pitchFamily="49" charset="-122"/>
                <a:ea typeface="楷体" pitchFamily="49" charset="-122"/>
              </a:rPr>
              <a:t>6.</a:t>
            </a:r>
            <a:r>
              <a:rPr lang="zh-TW" altLang="en-US" sz="4800" b="1" dirty="0" smtClean="0">
                <a:latin typeface="楷体" pitchFamily="49" charset="-122"/>
                <a:ea typeface="楷体" pitchFamily="49" charset="-122"/>
              </a:rPr>
              <a:t>對</a:t>
            </a:r>
            <a:r>
              <a:rPr lang="zh-TW" altLang="en-US" sz="4800" b="1" dirty="0" smtClean="0">
                <a:latin typeface="楷体" pitchFamily="49" charset="-122"/>
                <a:ea typeface="楷体" pitchFamily="49" charset="-122"/>
              </a:rPr>
              <a:t>他說：</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這一切權柄、榮華，我都可以給你；因為這些都交給了我，我願意給誰就給誰。</a:t>
            </a:r>
            <a:endParaRPr lang="en-US" sz="4800" b="1" dirty="0" smtClean="0">
              <a:latin typeface="楷体" pitchFamily="49" charset="-122"/>
              <a:ea typeface="楷体" pitchFamily="49" charset="-122"/>
            </a:endParaRPr>
          </a:p>
          <a:p>
            <a:pPr marL="0" indent="0">
              <a:buNone/>
            </a:pPr>
            <a:endParaRPr lang="en-US" altLang="zh-TW" sz="48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a:t>
            </a:r>
            <a:r>
              <a:rPr lang="en-US" altLang="zh-TW" sz="5400" dirty="0" smtClean="0">
                <a:effectLst/>
                <a:latin typeface="楷体" pitchFamily="49" charset="-122"/>
                <a:ea typeface="楷体" pitchFamily="49" charset="-122"/>
              </a:rPr>
              <a:t>4:7-8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4949047"/>
          </a:xfrm>
        </p:spPr>
        <p:txBody>
          <a:bodyPr/>
          <a:lstStyle/>
          <a:p>
            <a:pPr>
              <a:buNone/>
            </a:pPr>
            <a:r>
              <a:rPr lang="en-US" altLang="zh-TW" sz="4800" b="1" dirty="0" smtClean="0">
                <a:latin typeface="楷体" pitchFamily="49" charset="-122"/>
                <a:ea typeface="楷体" pitchFamily="49" charset="-122"/>
              </a:rPr>
              <a:t>7.</a:t>
            </a:r>
            <a:r>
              <a:rPr lang="zh-TW" altLang="en-US" sz="4800" b="1" dirty="0" smtClean="0">
                <a:latin typeface="楷体" pitchFamily="49" charset="-122"/>
                <a:ea typeface="楷体" pitchFamily="49" charset="-122"/>
              </a:rPr>
              <a:t>所</a:t>
            </a:r>
            <a:r>
              <a:rPr lang="zh-TW" altLang="en-US" sz="4800" b="1" dirty="0" smtClean="0">
                <a:latin typeface="楷体" pitchFamily="49" charset="-122"/>
                <a:ea typeface="楷体" pitchFamily="49" charset="-122"/>
              </a:rPr>
              <a:t>以，只要你在我面前拜一拜，這一切就全是你的了。</a:t>
            </a:r>
            <a:r>
              <a:rPr lang="en-US" sz="4800" b="1" dirty="0" smtClean="0">
                <a:latin typeface="楷体" pitchFamily="49" charset="-122"/>
                <a:ea typeface="楷体" pitchFamily="49" charset="-122"/>
              </a:rPr>
              <a:t>”</a:t>
            </a:r>
          </a:p>
          <a:p>
            <a:pPr>
              <a:buNone/>
            </a:pPr>
            <a:r>
              <a:rPr lang="en-US" altLang="zh-TW" sz="4800" b="1" dirty="0" smtClean="0">
                <a:latin typeface="楷体" pitchFamily="49" charset="-122"/>
                <a:ea typeface="楷体" pitchFamily="49" charset="-122"/>
              </a:rPr>
              <a:t>8.</a:t>
            </a:r>
            <a:r>
              <a:rPr lang="zh-TW" altLang="en-US" sz="4800" b="1" dirty="0" smtClean="0">
                <a:latin typeface="楷体" pitchFamily="49" charset="-122"/>
                <a:ea typeface="楷体" pitchFamily="49" charset="-122"/>
              </a:rPr>
              <a:t>耶</a:t>
            </a:r>
            <a:r>
              <a:rPr lang="zh-TW" altLang="en-US" sz="4800" b="1" dirty="0" smtClean="0">
                <a:latin typeface="楷体" pitchFamily="49" charset="-122"/>
                <a:ea typeface="楷体" pitchFamily="49" charset="-122"/>
              </a:rPr>
              <a:t>穌回答：</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經上記著：</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當拜主你的　神，單要事奉他。</a:t>
            </a:r>
            <a:r>
              <a:rPr lang="en-US" sz="4800" b="1" dirty="0" smtClean="0">
                <a:latin typeface="楷体" pitchFamily="49" charset="-122"/>
                <a:ea typeface="楷体" pitchFamily="49" charset="-122"/>
              </a:rPr>
              <a:t>’”</a:t>
            </a:r>
          </a:p>
          <a:p>
            <a:pPr marL="0" indent="0">
              <a:buNone/>
            </a:pPr>
            <a:endParaRPr lang="en-US" altLang="zh-TW" sz="48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990600" y="381000"/>
            <a:ext cx="7315200" cy="3157788"/>
          </a:xfrm>
        </p:spPr>
        <p:txBody>
          <a:bodyPr/>
          <a:lstStyle/>
          <a:p>
            <a:pPr marL="0" indent="0">
              <a:buNone/>
            </a:pPr>
            <a:r>
              <a:rPr lang="zh-TW" altLang="en-US" sz="5400" dirty="0" smtClean="0">
                <a:latin typeface="楷体" pitchFamily="49" charset="-122"/>
                <a:ea typeface="楷体" pitchFamily="49" charset="-122"/>
              </a:rPr>
              <a:t>三、從殿頂跳下－</a:t>
            </a:r>
            <a:r>
              <a:rPr lang="zh-TW" altLang="en-US" sz="5400" u="sng" dirty="0" smtClean="0">
                <a:latin typeface="楷体" pitchFamily="49" charset="-122"/>
                <a:ea typeface="楷体" pitchFamily="49" charset="-122"/>
              </a:rPr>
              <a:t>在人生福祉上相信順服</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神應許</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(vv.9-12)</a:t>
            </a:r>
          </a:p>
          <a:p>
            <a:pPr marL="0" indent="0">
              <a:buNone/>
            </a:pP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5613845"/>
          </a:xfrm>
        </p:spPr>
        <p:txBody>
          <a:bodyPr/>
          <a:lstStyle/>
          <a:p>
            <a:pPr>
              <a:buNone/>
            </a:pPr>
            <a:r>
              <a:rPr lang="en-US" altLang="zh-TW" sz="4800" dirty="0" smtClean="0">
                <a:latin typeface="楷体" pitchFamily="49" charset="-122"/>
                <a:ea typeface="楷体" pitchFamily="49" charset="-122"/>
              </a:rPr>
              <a:t>9.</a:t>
            </a:r>
            <a:r>
              <a:rPr lang="zh-TW" altLang="en-US" sz="4800" dirty="0" smtClean="0">
                <a:latin typeface="楷体" pitchFamily="49" charset="-122"/>
                <a:ea typeface="楷体" pitchFamily="49" charset="-122"/>
              </a:rPr>
              <a:t>魔</a:t>
            </a:r>
            <a:r>
              <a:rPr lang="zh-TW" altLang="en-US" sz="4800" dirty="0" smtClean="0">
                <a:latin typeface="楷体" pitchFamily="49" charset="-122"/>
                <a:ea typeface="楷体" pitchFamily="49" charset="-122"/>
              </a:rPr>
              <a:t>鬼又引他到耶路撒冷，叫他站在殿頂上，對他說：</a:t>
            </a:r>
            <a:r>
              <a:rPr lang="en-US"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你若是　神的兒子，就從這裡跳下去吧！</a:t>
            </a:r>
            <a:endParaRPr lang="en-US" sz="4800" dirty="0" smtClean="0">
              <a:latin typeface="楷体" pitchFamily="49" charset="-122"/>
              <a:ea typeface="楷体" pitchFamily="49" charset="-122"/>
            </a:endParaRPr>
          </a:p>
          <a:p>
            <a:pPr>
              <a:buNone/>
            </a:pPr>
            <a:r>
              <a:rPr lang="en-US" altLang="zh-TW" sz="4800" dirty="0" smtClean="0">
                <a:latin typeface="楷体" pitchFamily="49" charset="-122"/>
                <a:ea typeface="楷体" pitchFamily="49" charset="-122"/>
              </a:rPr>
              <a:t>10.</a:t>
            </a:r>
            <a:r>
              <a:rPr lang="zh-TW" altLang="en-US" sz="4800" dirty="0" smtClean="0">
                <a:latin typeface="楷体" pitchFamily="49" charset="-122"/>
                <a:ea typeface="楷体" pitchFamily="49" charset="-122"/>
              </a:rPr>
              <a:t>因</a:t>
            </a:r>
            <a:r>
              <a:rPr lang="zh-TW" altLang="en-US" sz="4800" dirty="0" smtClean="0">
                <a:latin typeface="楷体" pitchFamily="49" charset="-122"/>
                <a:ea typeface="楷体" pitchFamily="49" charset="-122"/>
              </a:rPr>
              <a:t>為經上記著：</a:t>
            </a:r>
            <a:r>
              <a:rPr lang="en-US"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他為了你，會吩咐自己的使者保護你。</a:t>
            </a:r>
            <a:r>
              <a:rPr lang="en-US" sz="4800" dirty="0" smtClean="0">
                <a:latin typeface="楷体" pitchFamily="49" charset="-122"/>
                <a:ea typeface="楷体" pitchFamily="49" charset="-122"/>
              </a:rPr>
              <a:t>’</a:t>
            </a:r>
          </a:p>
          <a:p>
            <a:pPr marL="0" indent="0">
              <a:buNone/>
            </a:pPr>
            <a:endParaRPr lang="en-US" altLang="zh-TW" sz="48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809</TotalTime>
  <Words>1332</Words>
  <Application>Microsoft Office PowerPoint</Application>
  <PresentationFormat>On-screen Show (4:3)</PresentationFormat>
  <Paragraphs>61</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講道信息      《耶穌的試驗》 20170402        尤陽生 牧師</vt:lpstr>
      <vt:lpstr>路加福音 4:1-13 希伯來書2:18   </vt:lpstr>
      <vt:lpstr>Slide 3</vt:lpstr>
      <vt:lpstr>路加福音 4:3-4</vt:lpstr>
      <vt:lpstr>Slide 5</vt:lpstr>
      <vt:lpstr>路加福音4:5-6</vt:lpstr>
      <vt:lpstr>路加福音4:7-8</vt:lpstr>
      <vt:lpstr>Slide 8</vt:lpstr>
      <vt:lpstr>路加福音 4:9-10</vt:lpstr>
      <vt:lpstr>路加福音 4:11-12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165</cp:revision>
  <dcterms:created xsi:type="dcterms:W3CDTF">2015-02-07T13:24:58Z</dcterms:created>
  <dcterms:modified xsi:type="dcterms:W3CDTF">2017-04-01T04:59:11Z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