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0" r:id="rId2"/>
    <p:sldId id="287" r:id="rId3"/>
    <p:sldId id="291" r:id="rId4"/>
    <p:sldId id="292"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94660"/>
  </p:normalViewPr>
  <p:slideViewPr>
    <p:cSldViewPr>
      <p:cViewPr varScale="1">
        <p:scale>
          <a:sx n="57" d="100"/>
          <a:sy n="57" d="100"/>
        </p:scale>
        <p:origin x="-84" y="-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2017/10/25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xmlns="" val="412662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2775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Subtitle 2"/>
          <p:cNvSpPr txBox="1">
            <a:spLocks/>
          </p:cNvSpPr>
          <p:nvPr/>
        </p:nvSpPr>
        <p:spPr>
          <a:xfrm>
            <a:off x="899592" y="908720"/>
            <a:ext cx="7543800" cy="1133872"/>
          </a:xfrm>
          <a:prstGeom prst="rect">
            <a:avLst/>
          </a:prstGeom>
        </p:spPr>
        <p:txBody>
          <a:bodyPr>
            <a:scene3d>
              <a:camera prst="orthographicFront"/>
              <a:lightRig rig="threePt" dir="t"/>
            </a:scene3d>
            <a:sp3d extrusionH="19050" contourW="25400">
              <a:extrusionClr>
                <a:srgbClr val="00B0F0"/>
              </a:extrusionClr>
              <a:contourClr>
                <a:srgbClr val="00B0F0"/>
              </a:contourClr>
            </a:sp3d>
          </a:bodyPr>
          <a:lstStyle/>
          <a:p>
            <a:pPr algn="ctr"/>
            <a:r>
              <a:rPr lang="zh-TW" altLang="en-US" sz="6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阿爸父</a:t>
            </a:r>
            <a:endParaRPr lang="en-US" altLang="zh-TW" sz="6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2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7" name="Subtitle 2"/>
          <p:cNvSpPr>
            <a:spLocks noGrp="1"/>
          </p:cNvSpPr>
          <p:nvPr>
            <p:ph type="body" sz="quarter" idx="10"/>
          </p:nvPr>
        </p:nvSpPr>
        <p:spPr>
          <a:xfrm>
            <a:off x="539552" y="2420888"/>
            <a:ext cx="7848600" cy="2991588"/>
          </a:xfrm>
        </p:spPr>
        <p:txBody>
          <a:bodyPr>
            <a:normAutofit/>
          </a:bodyPr>
          <a:lstStyle/>
          <a:p>
            <a:pPr marL="0" indent="0" algn="ctr">
              <a:buNone/>
            </a:pPr>
            <a:r>
              <a:rPr lang="zh-TW" altLang="en-US" sz="2600" dirty="0" smtClean="0">
                <a:latin typeface="標楷體" pitchFamily="65" charset="-120"/>
                <a:ea typeface="標楷體" pitchFamily="65" charset="-120"/>
              </a:rPr>
              <a:t>羅馬書 </a:t>
            </a:r>
            <a:r>
              <a:rPr lang="en-US" altLang="zh-TW" sz="2600" dirty="0" smtClean="0">
                <a:latin typeface="標楷體" pitchFamily="65" charset="-120"/>
                <a:ea typeface="標楷體" pitchFamily="65" charset="-120"/>
              </a:rPr>
              <a:t>8:15</a:t>
            </a:r>
          </a:p>
          <a:p>
            <a:pPr marL="0" indent="0" algn="ctr">
              <a:buNone/>
            </a:pPr>
            <a:r>
              <a:rPr lang="zh-TW" altLang="en-US" sz="2800" dirty="0" smtClean="0">
                <a:latin typeface="標楷體" pitchFamily="65" charset="-120"/>
                <a:ea typeface="標楷體" pitchFamily="65" charset="-120"/>
              </a:rPr>
              <a:t>你們所受的不是奴僕的心、仍舊害怕．所受的乃是兒子的心、因此我們呼叫阿爸、父。 </a:t>
            </a:r>
            <a:endParaRPr lang="en-US" altLang="zh-TW" sz="2600" dirty="0" smtClean="0">
              <a:latin typeface="標楷體" pitchFamily="65" charset="-120"/>
              <a:ea typeface="標楷體" pitchFamily="65" charset="-120"/>
            </a:endParaRPr>
          </a:p>
          <a:p>
            <a:pPr marL="0" indent="0" algn="ctr">
              <a:buNone/>
            </a:pPr>
            <a:r>
              <a:rPr lang="zh-TW" altLang="en-US" sz="2600" dirty="0" smtClean="0">
                <a:latin typeface="標楷體" pitchFamily="65" charset="-120"/>
                <a:ea typeface="標楷體" pitchFamily="65" charset="-120"/>
              </a:rPr>
              <a:t>加拉太書 </a:t>
            </a:r>
            <a:r>
              <a:rPr lang="en-US" altLang="zh-TW" sz="2600" dirty="0" smtClean="0">
                <a:latin typeface="標楷體" pitchFamily="65" charset="-120"/>
                <a:ea typeface="標楷體" pitchFamily="65" charset="-120"/>
              </a:rPr>
              <a:t>4:6</a:t>
            </a:r>
          </a:p>
          <a:p>
            <a:pPr marL="0" indent="0" algn="ctr">
              <a:buNone/>
            </a:pPr>
            <a:r>
              <a:rPr lang="zh-TW" altLang="en-US" sz="2800" dirty="0" smtClean="0">
                <a:latin typeface="標楷體" pitchFamily="65" charset="-120"/>
                <a:ea typeface="標楷體" pitchFamily="65" charset="-120"/>
              </a:rPr>
              <a:t>你們既為兒子、　神就差他兒子的靈、進入你們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原文作我們</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的心、呼叫阿爸、父。 </a:t>
            </a:r>
            <a:endParaRPr lang="en-US" altLang="zh-TW" sz="26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29607876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阿爸父</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95536" y="1412776"/>
            <a:ext cx="8219256" cy="388620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buAutoNum type="arabicPeriod"/>
            </a:pPr>
            <a:r>
              <a:rPr lang="zh-TW" altLang="en-US" sz="5400" dirty="0" smtClean="0">
                <a:latin typeface="標楷體" pitchFamily="65" charset="-120"/>
                <a:ea typeface="標楷體" pitchFamily="65" charset="-120"/>
              </a:rPr>
              <a:t>  阿</a:t>
            </a:r>
            <a:r>
              <a:rPr lang="zh-TW" altLang="en-US" sz="5400" dirty="0" smtClean="0">
                <a:latin typeface="標楷體" pitchFamily="65" charset="-120"/>
                <a:ea typeface="標楷體" pitchFamily="65" charset="-120"/>
              </a:rPr>
              <a:t>爸父　哦阿爸父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的心向你呼</a:t>
            </a:r>
            <a:r>
              <a:rPr lang="zh-TW" altLang="en-US" sz="5400" dirty="0" smtClean="0">
                <a:latin typeface="標楷體" pitchFamily="65" charset="-120"/>
                <a:ea typeface="標楷體" pitchFamily="65" charset="-120"/>
              </a:rPr>
              <a:t>求</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懇</a:t>
            </a:r>
            <a:r>
              <a:rPr lang="zh-TW" altLang="en-US" sz="5400" dirty="0" smtClean="0">
                <a:latin typeface="標楷體" pitchFamily="65" charset="-120"/>
                <a:ea typeface="標楷體" pitchFamily="65" charset="-120"/>
              </a:rPr>
              <a:t>求你來就近</a:t>
            </a:r>
            <a:r>
              <a:rPr lang="zh-TW" altLang="en-US" sz="5400" dirty="0" smtClean="0">
                <a:latin typeface="標楷體" pitchFamily="65" charset="-120"/>
                <a:ea typeface="標楷體" pitchFamily="65" charset="-120"/>
              </a:rPr>
              <a:t>我</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使</a:t>
            </a:r>
            <a:r>
              <a:rPr lang="zh-TW" altLang="en-US" sz="5400" dirty="0" smtClean="0">
                <a:latin typeface="標楷體" pitchFamily="65" charset="-120"/>
                <a:ea typeface="標楷體" pitchFamily="65" charset="-120"/>
              </a:rPr>
              <a:t>我靈得安息</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阿爸父</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95536" y="1412776"/>
            <a:ext cx="8219256" cy="388620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副歌</a:t>
            </a:r>
            <a:r>
              <a:rPr lang="en-US" altLang="zh-TW" sz="2800" dirty="0" smtClean="0">
                <a:latin typeface="標楷體" pitchFamily="65" charset="-120"/>
                <a:ea typeface="標楷體" pitchFamily="65" charset="-120"/>
              </a:rPr>
              <a:t>)</a:t>
            </a:r>
          </a:p>
          <a:p>
            <a:pPr marL="914400" indent="-914400" algn="ct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的心渴慕見到你的榮面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讓</a:t>
            </a:r>
            <a:r>
              <a:rPr lang="zh-TW" altLang="en-US" sz="5400" dirty="0" smtClean="0">
                <a:latin typeface="標楷體" pitchFamily="65" charset="-120"/>
                <a:ea typeface="標楷體" pitchFamily="65" charset="-120"/>
              </a:rPr>
              <a:t>你愛將我環繞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阿</a:t>
            </a:r>
            <a:r>
              <a:rPr lang="zh-TW" altLang="en-US" sz="5400" dirty="0" smtClean="0">
                <a:latin typeface="標楷體" pitchFamily="65" charset="-120"/>
                <a:ea typeface="標楷體" pitchFamily="65" charset="-120"/>
              </a:rPr>
              <a:t>爸父　哦阿爸</a:t>
            </a:r>
            <a:r>
              <a:rPr lang="zh-TW" altLang="en-US" sz="5400" dirty="0" smtClean="0">
                <a:latin typeface="標楷體" pitchFamily="65" charset="-120"/>
                <a:ea typeface="標楷體" pitchFamily="65" charset="-120"/>
              </a:rPr>
              <a:t>父</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在</a:t>
            </a:r>
            <a:r>
              <a:rPr lang="zh-TW" altLang="en-US" sz="5400" dirty="0" smtClean="0">
                <a:latin typeface="標楷體" pitchFamily="65" charset="-120"/>
                <a:ea typeface="標楷體" pitchFamily="65" charset="-120"/>
              </a:rPr>
              <a:t>你腳前我等候</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阿爸父</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95536" y="1412776"/>
            <a:ext cx="8219256" cy="388620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en-US" altLang="zh-TW" sz="5400" dirty="0" smtClean="0">
                <a:latin typeface="標楷體" pitchFamily="65" charset="-120"/>
                <a:ea typeface="標楷體" pitchFamily="65" charset="-120"/>
              </a:rPr>
              <a:t>2.</a:t>
            </a:r>
            <a:r>
              <a:rPr lang="zh-TW" altLang="en-US" sz="5400" dirty="0" smtClean="0">
                <a:latin typeface="標楷體" pitchFamily="65" charset="-120"/>
                <a:ea typeface="標楷體" pitchFamily="65" charset="-120"/>
              </a:rPr>
              <a:t>   阿</a:t>
            </a:r>
            <a:r>
              <a:rPr lang="zh-TW" altLang="en-US" sz="5400" dirty="0" smtClean="0">
                <a:latin typeface="標楷體" pitchFamily="65" charset="-120"/>
                <a:ea typeface="標楷體" pitchFamily="65" charset="-120"/>
              </a:rPr>
              <a:t>爸父　哦阿爸父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的心向你呼</a:t>
            </a:r>
            <a:r>
              <a:rPr lang="zh-TW" altLang="en-US" sz="5400" dirty="0" smtClean="0">
                <a:latin typeface="標楷體" pitchFamily="65" charset="-120"/>
                <a:ea typeface="標楷體" pitchFamily="65" charset="-120"/>
              </a:rPr>
              <a:t>求</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懇</a:t>
            </a:r>
            <a:r>
              <a:rPr lang="zh-TW" altLang="en-US" sz="5400" dirty="0" smtClean="0">
                <a:latin typeface="標楷體" pitchFamily="65" charset="-120"/>
                <a:ea typeface="標楷體" pitchFamily="65" charset="-120"/>
              </a:rPr>
              <a:t>求你來潔淨我</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使</a:t>
            </a:r>
            <a:r>
              <a:rPr lang="zh-TW" altLang="en-US" sz="5400" dirty="0" smtClean="0">
                <a:latin typeface="標楷體" pitchFamily="65" charset="-120"/>
                <a:ea typeface="標楷體" pitchFamily="65" charset="-120"/>
              </a:rPr>
              <a:t>我靈得自由</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508</Words>
  <Application>Microsoft Office PowerPoint</Application>
  <PresentationFormat>On-screen Show (4:3)</PresentationFormat>
  <Paragraphs>37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25</cp:revision>
  <dcterms:created xsi:type="dcterms:W3CDTF">2017-09-12T02:12:47Z</dcterms:created>
  <dcterms:modified xsi:type="dcterms:W3CDTF">2017-10-26T02:41:29Z</dcterms:modified>
</cp:coreProperties>
</file>