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87" r:id="rId3"/>
    <p:sldId id="292" r:id="rId4"/>
    <p:sldId id="291" r:id="rId5"/>
    <p:sldId id="293"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94660"/>
  </p:normalViewPr>
  <p:slideViewPr>
    <p:cSldViewPr>
      <p:cViewPr varScale="1">
        <p:scale>
          <a:sx n="57" d="100"/>
          <a:sy n="57" d="100"/>
        </p:scale>
        <p:origin x="-84" y="-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2017/10/25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xmlns="" val="412662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2775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Subtitle 2"/>
          <p:cNvSpPr txBox="1">
            <a:spLocks/>
          </p:cNvSpPr>
          <p:nvPr/>
        </p:nvSpPr>
        <p:spPr>
          <a:xfrm>
            <a:off x="899592" y="2132856"/>
            <a:ext cx="7543800" cy="1133872"/>
          </a:xfrm>
          <a:prstGeom prst="rect">
            <a:avLst/>
          </a:prstGeom>
        </p:spPr>
        <p:txBody>
          <a:bodyPr>
            <a:scene3d>
              <a:camera prst="orthographicFront"/>
              <a:lightRig rig="threePt" dir="t"/>
            </a:scene3d>
            <a:sp3d extrusionH="19050" contourW="25400">
              <a:extrusionClr>
                <a:srgbClr val="00B0F0"/>
              </a:extrusionClr>
              <a:contourClr>
                <a:srgbClr val="00B0F0"/>
              </a:contourClr>
            </a:sp3d>
          </a:bodyPr>
          <a:lstStyle/>
          <a:p>
            <a:pPr algn="ctr"/>
            <a:r>
              <a:rPr lang="zh-TW" altLang="en-US" sz="6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我的神我敬拜祢</a:t>
            </a:r>
            <a:endParaRPr lang="en-US" altLang="zh-TW" sz="6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2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extLst>
      <p:ext uri="{BB962C8B-B14F-4D97-AF65-F5344CB8AC3E}">
        <p14:creationId xmlns:p14="http://schemas.microsoft.com/office/powerpoint/2010/main" xmlns="" val="29607876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我的神我敬拜祢</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23528" y="1196752"/>
            <a:ext cx="8003232" cy="432048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en-US" altLang="zh-TW" sz="3000" dirty="0" smtClean="0">
                <a:latin typeface="標楷體" pitchFamily="65" charset="-120"/>
                <a:ea typeface="標楷體" pitchFamily="65" charset="-120"/>
              </a:rPr>
              <a:t>&lt;</a:t>
            </a:r>
            <a:r>
              <a:rPr lang="zh-TW" altLang="en-US" sz="3000" dirty="0" smtClean="0">
                <a:latin typeface="標楷體" pitchFamily="65" charset="-120"/>
                <a:ea typeface="標楷體" pitchFamily="65" charset="-120"/>
              </a:rPr>
              <a:t>姐妹</a:t>
            </a:r>
            <a:r>
              <a:rPr lang="en-US" altLang="zh-TW" sz="3000" dirty="0" smtClean="0">
                <a:latin typeface="標楷體" pitchFamily="65" charset="-120"/>
                <a:ea typeface="標楷體" pitchFamily="65" charset="-120"/>
              </a:rPr>
              <a:t>&gt;</a:t>
            </a:r>
            <a:r>
              <a:rPr lang="zh-TW" altLang="en-US" sz="30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我的神我要敬拜你</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的心深深地愛你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在</a:t>
            </a:r>
            <a:r>
              <a:rPr lang="zh-TW" altLang="en-US" sz="5400" dirty="0" smtClean="0">
                <a:latin typeface="標楷體" pitchFamily="65" charset="-120"/>
                <a:ea typeface="標楷體" pitchFamily="65" charset="-120"/>
              </a:rPr>
              <a:t>你的座</a:t>
            </a:r>
            <a:r>
              <a:rPr lang="zh-TW" altLang="en-US" sz="5400" dirty="0" smtClean="0">
                <a:latin typeface="標楷體" pitchFamily="65" charset="-120"/>
                <a:ea typeface="標楷體" pitchFamily="65" charset="-120"/>
              </a:rPr>
              <a:t>前</a:t>
            </a: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思想你恩典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的心讚美敬拜你</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我的神我敬拜祢</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251520" y="1124744"/>
            <a:ext cx="7643192" cy="432048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zh-TW" altLang="en-US" sz="54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&lt;</a:t>
            </a:r>
            <a:r>
              <a:rPr lang="zh-TW" altLang="en-US" sz="2800" dirty="0" smtClean="0">
                <a:latin typeface="標楷體" pitchFamily="65" charset="-120"/>
                <a:ea typeface="標楷體" pitchFamily="65" charset="-120"/>
              </a:rPr>
              <a:t>副歌</a:t>
            </a:r>
            <a:r>
              <a:rPr lang="en-US" altLang="zh-TW" sz="2800" dirty="0" smtClean="0">
                <a:latin typeface="標楷體" pitchFamily="65" charset="-120"/>
                <a:ea typeface="標楷體" pitchFamily="65" charset="-120"/>
              </a:rPr>
              <a:t>&gt;</a:t>
            </a:r>
            <a:r>
              <a:rPr lang="zh-TW" altLang="en-US" sz="5400" dirty="0" smtClean="0">
                <a:latin typeface="標楷體" pitchFamily="65" charset="-120"/>
                <a:ea typeface="標楷體" pitchFamily="65" charset="-120"/>
              </a:rPr>
              <a:t>你</a:t>
            </a:r>
            <a:r>
              <a:rPr lang="zh-TW" altLang="en-US" sz="5400" dirty="0" smtClean="0">
                <a:latin typeface="標楷體" pitchFamily="65" charset="-120"/>
                <a:ea typeface="標楷體" pitchFamily="65" charset="-120"/>
              </a:rPr>
              <a:t>是我心靈的滿</a:t>
            </a:r>
            <a:r>
              <a:rPr lang="zh-TW" altLang="en-US" sz="5400" dirty="0" smtClean="0">
                <a:latin typeface="標楷體" pitchFamily="65" charset="-120"/>
                <a:ea typeface="標楷體" pitchFamily="65" charset="-120"/>
              </a:rPr>
              <a:t>足</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你</a:t>
            </a:r>
            <a:r>
              <a:rPr lang="zh-TW" altLang="en-US" sz="5400" dirty="0" smtClean="0">
                <a:latin typeface="標楷體" pitchFamily="65" charset="-120"/>
                <a:ea typeface="標楷體" pitchFamily="65" charset="-120"/>
              </a:rPr>
              <a:t>是我唯一的喜樂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在</a:t>
            </a:r>
            <a:r>
              <a:rPr lang="zh-TW" altLang="en-US" sz="5400" dirty="0" smtClean="0">
                <a:latin typeface="標楷體" pitchFamily="65" charset="-120"/>
                <a:ea typeface="標楷體" pitchFamily="65" charset="-120"/>
              </a:rPr>
              <a:t>你的座</a:t>
            </a:r>
            <a:r>
              <a:rPr lang="zh-TW" altLang="en-US" sz="5400" dirty="0" smtClean="0">
                <a:latin typeface="標楷體" pitchFamily="65" charset="-120"/>
                <a:ea typeface="標楷體" pitchFamily="65" charset="-120"/>
              </a:rPr>
              <a:t>前</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我思想你恩</a:t>
            </a:r>
            <a:r>
              <a:rPr lang="zh-TW" altLang="en-US" sz="5400" dirty="0" smtClean="0">
                <a:latin typeface="標楷體" pitchFamily="65" charset="-120"/>
                <a:ea typeface="標楷體" pitchFamily="65" charset="-120"/>
              </a:rPr>
              <a:t>典</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的神我要敬拜你</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我的神我敬拜祢</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23528" y="1196752"/>
            <a:ext cx="8003232" cy="432048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en-US" altLang="zh-TW" sz="3000" dirty="0" smtClean="0">
                <a:latin typeface="標楷體" pitchFamily="65" charset="-120"/>
                <a:ea typeface="標楷體" pitchFamily="65" charset="-120"/>
              </a:rPr>
              <a:t>&lt;</a:t>
            </a:r>
            <a:r>
              <a:rPr lang="zh-TW" altLang="en-US" sz="3000" dirty="0" smtClean="0">
                <a:latin typeface="標楷體" pitchFamily="65" charset="-120"/>
                <a:ea typeface="標楷體" pitchFamily="65" charset="-120"/>
              </a:rPr>
              <a:t>兄弟</a:t>
            </a:r>
            <a:r>
              <a:rPr lang="en-US" altLang="zh-TW" sz="3000" dirty="0" smtClean="0">
                <a:latin typeface="標楷體" pitchFamily="65" charset="-120"/>
                <a:ea typeface="標楷體" pitchFamily="65" charset="-120"/>
              </a:rPr>
              <a:t>&gt;</a:t>
            </a:r>
            <a:r>
              <a:rPr lang="zh-TW" altLang="en-US" sz="30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我的神我要敬拜你</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的心深深地愛你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在</a:t>
            </a:r>
            <a:r>
              <a:rPr lang="zh-TW" altLang="en-US" sz="5400" dirty="0" smtClean="0">
                <a:latin typeface="標楷體" pitchFamily="65" charset="-120"/>
                <a:ea typeface="標楷體" pitchFamily="65" charset="-120"/>
              </a:rPr>
              <a:t>你的座</a:t>
            </a:r>
            <a:r>
              <a:rPr lang="zh-TW" altLang="en-US" sz="5400" dirty="0" smtClean="0">
                <a:latin typeface="標楷體" pitchFamily="65" charset="-120"/>
                <a:ea typeface="標楷體" pitchFamily="65" charset="-120"/>
              </a:rPr>
              <a:t>前</a:t>
            </a: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思想你恩典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的心讚美敬拜你</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441404"/>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我的神我敬拜祢</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323528" y="1196752"/>
            <a:ext cx="8003232" cy="4320480"/>
          </a:xfrm>
          <a:prstGeom prst="rect">
            <a:avLst/>
          </a:prstGeom>
        </p:spPr>
        <p:txBody>
          <a:bodyPr>
            <a:scene3d>
              <a:camera prst="orthographicFront"/>
              <a:lightRig rig="threePt" dir="t"/>
            </a:scene3d>
            <a:sp3d extrusionH="19050" contourW="25400">
              <a:extrusionClr>
                <a:schemeClr val="tx1"/>
              </a:extrusionClr>
              <a:contourClr>
                <a:schemeClr val="tx1"/>
              </a:contourClr>
            </a:sp3d>
          </a:bodyPr>
          <a:lstStyle/>
          <a:p>
            <a:pPr marL="914400" indent="-914400" algn="ctr"/>
            <a:r>
              <a:rPr lang="en-US" altLang="zh-TW" sz="3000" dirty="0" smtClean="0">
                <a:latin typeface="標楷體" pitchFamily="65" charset="-120"/>
                <a:ea typeface="標楷體" pitchFamily="65" charset="-120"/>
              </a:rPr>
              <a:t>&lt;</a:t>
            </a:r>
            <a:r>
              <a:rPr lang="zh-TW" altLang="en-US" sz="3000" smtClean="0">
                <a:latin typeface="標楷體" pitchFamily="65" charset="-120"/>
                <a:ea typeface="標楷體" pitchFamily="65" charset="-120"/>
              </a:rPr>
              <a:t>一起</a:t>
            </a:r>
            <a:r>
              <a:rPr lang="en-US" altLang="zh-TW" sz="3000" smtClean="0">
                <a:latin typeface="標楷體" pitchFamily="65" charset="-120"/>
                <a:ea typeface="標楷體" pitchFamily="65" charset="-120"/>
              </a:rPr>
              <a:t>&gt;</a:t>
            </a:r>
            <a:r>
              <a:rPr lang="zh-TW" altLang="en-US" sz="30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我的神我要敬拜你</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的心深深地愛你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在</a:t>
            </a:r>
            <a:r>
              <a:rPr lang="zh-TW" altLang="en-US" sz="5400" dirty="0" smtClean="0">
                <a:latin typeface="標楷體" pitchFamily="65" charset="-120"/>
                <a:ea typeface="標楷體" pitchFamily="65" charset="-120"/>
              </a:rPr>
              <a:t>你的座</a:t>
            </a:r>
            <a:r>
              <a:rPr lang="zh-TW" altLang="en-US" sz="5400" dirty="0" smtClean="0">
                <a:latin typeface="標楷體" pitchFamily="65" charset="-120"/>
                <a:ea typeface="標楷體" pitchFamily="65" charset="-120"/>
              </a:rPr>
              <a:t>前</a:t>
            </a: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思想你恩典 </a:t>
            </a:r>
            <a:endParaRPr lang="en-US" altLang="zh-TW" sz="5400" dirty="0" smtClean="0">
              <a:latin typeface="標楷體" pitchFamily="65" charset="-120"/>
              <a:ea typeface="標楷體" pitchFamily="65" charset="-120"/>
            </a:endParaRPr>
          </a:p>
          <a:p>
            <a:pPr marL="914400" indent="-914400" algn="ctr"/>
            <a:r>
              <a:rPr lang="zh-TW" altLang="en-US" sz="5400" dirty="0" smtClean="0">
                <a:latin typeface="標楷體" pitchFamily="65" charset="-120"/>
                <a:ea typeface="標楷體" pitchFamily="65" charset="-120"/>
              </a:rPr>
              <a:t>    我</a:t>
            </a:r>
            <a:r>
              <a:rPr lang="zh-TW" altLang="en-US" sz="5400" dirty="0" smtClean="0">
                <a:latin typeface="標楷體" pitchFamily="65" charset="-120"/>
                <a:ea typeface="標楷體" pitchFamily="65" charset="-120"/>
              </a:rPr>
              <a:t>的心讚美敬拜你</a:t>
            </a:r>
            <a:endParaRPr lang="en-US" altLang="zh-TW" sz="5400" dirty="0" smtClean="0">
              <a:solidFill>
                <a:srgbClr val="FF0000"/>
              </a:solidFill>
              <a:effectLst>
                <a:outerShdw blurRad="50800" dist="50800" dir="5400000" algn="ctr" rotWithShape="0">
                  <a:schemeClr val="tx1"/>
                </a:outerShdw>
              </a:effectLst>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711</Words>
  <Application>Microsoft Office PowerPoint</Application>
  <PresentationFormat>On-screen Show (4:3)</PresentationFormat>
  <Paragraphs>45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27</cp:revision>
  <dcterms:created xsi:type="dcterms:W3CDTF">2017-09-12T02:12:47Z</dcterms:created>
  <dcterms:modified xsi:type="dcterms:W3CDTF">2017-10-26T02:53:36Z</dcterms:modified>
</cp:coreProperties>
</file>