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96" r:id="rId4"/>
    <p:sldId id="319" r:id="rId5"/>
    <p:sldId id="320" r:id="rId6"/>
    <p:sldId id="321" r:id="rId7"/>
    <p:sldId id="322" r:id="rId8"/>
    <p:sldId id="323" r:id="rId9"/>
    <p:sldId id="324" r:id="rId10"/>
    <p:sldId id="325" r:id="rId11"/>
    <p:sldId id="326" r:id="rId12"/>
    <p:sldId id="327" r:id="rId13"/>
    <p:sldId id="328" r:id="rId14"/>
    <p:sldId id="329" r:id="rId15"/>
    <p:sldId id="33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90600"/>
            <a:ext cx="6629400" cy="3962400"/>
          </a:xfrm>
        </p:spPr>
        <p:txBody>
          <a:bodyPr/>
          <a:lstStyle/>
          <a:p>
            <a:pPr>
              <a:lnSpc>
                <a:spcPct val="100000"/>
              </a:lnSpc>
            </a:pP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約翰福音 </a:t>
            </a:r>
            <a:r>
              <a:rPr lang="en-US" altLang="zh-TW" dirty="0" smtClean="0">
                <a:effectLst/>
                <a:latin typeface="楷体" pitchFamily="49" charset="-122"/>
                <a:ea typeface="楷体" pitchFamily="49" charset="-122"/>
              </a:rPr>
              <a:t>7:2-5,</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14-17,</a:t>
            </a:r>
            <a:br>
              <a:rPr lang="en-US" altLang="zh-TW" dirty="0" smtClean="0">
                <a:effectLst/>
                <a:latin typeface="楷体" pitchFamily="49" charset="-122"/>
                <a:ea typeface="楷体" pitchFamily="49" charset="-122"/>
              </a:rPr>
            </a:br>
            <a:r>
              <a:rPr lang="en-US" altLang="zh-TW" smtClean="0">
                <a:effectLst/>
                <a:latin typeface="楷体" pitchFamily="49" charset="-122"/>
                <a:ea typeface="楷体" pitchFamily="49" charset="-122"/>
              </a:rPr>
              <a:t>           </a:t>
            </a:r>
            <a:r>
              <a:rPr lang="en-US" altLang="zh-TW" smtClean="0">
                <a:effectLst/>
                <a:latin typeface="楷体" pitchFamily="49" charset="-122"/>
                <a:ea typeface="楷体" pitchFamily="49" charset="-122"/>
              </a:rPr>
              <a:t>40-42;</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17:3</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7:40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2243691"/>
          </a:xfrm>
        </p:spPr>
        <p:txBody>
          <a:bodyPr/>
          <a:lstStyle/>
          <a:p>
            <a:pPr marL="0" indent="0">
              <a:buNone/>
            </a:pPr>
            <a:r>
              <a:rPr lang="zh-TW" altLang="en-US" sz="5400" dirty="0" smtClean="0">
                <a:latin typeface="標楷體" pitchFamily="65" charset="-120"/>
                <a:ea typeface="標楷體" pitchFamily="65" charset="-120"/>
              </a:rPr>
              <a:t>群眾中有人聽了這些話，就說：“這真是‘那位先知’！”</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7:41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2243691"/>
          </a:xfrm>
        </p:spPr>
        <p:txBody>
          <a:bodyPr/>
          <a:lstStyle/>
          <a:p>
            <a:pPr marL="0" indent="0">
              <a:buNone/>
            </a:pPr>
            <a:r>
              <a:rPr lang="zh-TW" altLang="en-US" sz="5400" dirty="0" smtClean="0">
                <a:latin typeface="標楷體" pitchFamily="65" charset="-120"/>
                <a:ea typeface="標楷體" pitchFamily="65" charset="-120"/>
              </a:rPr>
              <a:t>另有人說：“他是基督。”還有人說：“基督是從加利利出來的嗎？</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7:42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2243691"/>
          </a:xfrm>
        </p:spPr>
        <p:txBody>
          <a:bodyPr/>
          <a:lstStyle/>
          <a:p>
            <a:pPr marL="0" indent="0">
              <a:buNone/>
            </a:pPr>
            <a:r>
              <a:rPr lang="zh-TW" altLang="en-US" sz="5400" dirty="0" smtClean="0">
                <a:latin typeface="標楷體" pitchFamily="65" charset="-120"/>
                <a:ea typeface="標楷體" pitchFamily="65" charset="-120"/>
              </a:rPr>
              <a:t>聖經不是說基督是大衛的後裔，是從大衛本鄉伯利恆出來的嗎？”</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17:3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2243691"/>
          </a:xfrm>
        </p:spPr>
        <p:txBody>
          <a:bodyPr/>
          <a:lstStyle/>
          <a:p>
            <a:pPr marL="0" indent="0">
              <a:buNone/>
            </a:pPr>
            <a:r>
              <a:rPr lang="zh-TW" altLang="en-US" sz="5400" dirty="0" smtClean="0">
                <a:latin typeface="標楷體" pitchFamily="65" charset="-120"/>
                <a:ea typeface="標楷體" pitchFamily="65" charset="-120"/>
              </a:rPr>
              <a:t>認識你是獨一的真神，並且認識你所差來的耶穌基督，這就是永生。</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747897"/>
          </a:xfrm>
        </p:spPr>
        <p:txBody>
          <a:bodyPr/>
          <a:lstStyle/>
          <a:p>
            <a:pPr marL="0" indent="0">
              <a:buNone/>
            </a:pPr>
            <a:r>
              <a:rPr lang="zh-TW" altLang="en-US" sz="5400" dirty="0" smtClean="0">
                <a:latin typeface="標楷體" pitchFamily="65" charset="-120"/>
                <a:ea typeface="標楷體" pitchFamily="65" charset="-120"/>
              </a:rPr>
              <a:t>猶太人的住棚節快到了，</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2991588"/>
          </a:xfrm>
        </p:spPr>
        <p:txBody>
          <a:bodyPr/>
          <a:lstStyle/>
          <a:p>
            <a:pPr marL="0" indent="0">
              <a:buNone/>
            </a:pPr>
            <a:r>
              <a:rPr lang="zh-TW" altLang="en-US" sz="5400" dirty="0" smtClean="0">
                <a:latin typeface="標楷體" pitchFamily="65" charset="-120"/>
                <a:ea typeface="標楷體" pitchFamily="65" charset="-120"/>
              </a:rPr>
              <a:t>耶穌的弟弟就對他說：“你應當離開這裡上猶太去，好讓你的門徒也可以看見你所行的事；</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2991588"/>
          </a:xfrm>
        </p:spPr>
        <p:txBody>
          <a:bodyPr/>
          <a:lstStyle/>
          <a:p>
            <a:pPr marL="0" indent="0">
              <a:buNone/>
            </a:pPr>
            <a:r>
              <a:rPr lang="zh-TW" altLang="en-US" sz="5400" dirty="0" smtClean="0">
                <a:latin typeface="標楷體" pitchFamily="65" charset="-120"/>
                <a:ea typeface="標楷體" pitchFamily="65" charset="-120"/>
              </a:rPr>
              <a:t>因為沒有人想引人注目，卻在暗處行事的。你既然行這些事，就應該向世人顯明自己。”</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747897"/>
          </a:xfrm>
        </p:spPr>
        <p:txBody>
          <a:bodyPr/>
          <a:lstStyle/>
          <a:p>
            <a:pPr marL="0" indent="0">
              <a:buNone/>
            </a:pPr>
            <a:r>
              <a:rPr lang="zh-TW" altLang="en-US" sz="5400" dirty="0" smtClean="0">
                <a:latin typeface="標楷體" pitchFamily="65" charset="-120"/>
                <a:ea typeface="標楷體" pitchFamily="65" charset="-120"/>
              </a:rPr>
              <a:t>原來連他的弟弟也不信他。</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7:14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1495794"/>
          </a:xfrm>
        </p:spPr>
        <p:txBody>
          <a:bodyPr/>
          <a:lstStyle/>
          <a:p>
            <a:pPr marL="0" indent="0">
              <a:buNone/>
            </a:pPr>
            <a:r>
              <a:rPr lang="zh-TW" altLang="en-US" sz="5400" dirty="0" smtClean="0">
                <a:latin typeface="標楷體" pitchFamily="65" charset="-120"/>
                <a:ea typeface="標楷體" pitchFamily="65" charset="-120"/>
              </a:rPr>
              <a:t>節期當中，耶穌上聖殿去教導人。</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7:15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2243691"/>
          </a:xfrm>
        </p:spPr>
        <p:txBody>
          <a:bodyPr/>
          <a:lstStyle/>
          <a:p>
            <a:pPr marL="0" indent="0">
              <a:buNone/>
            </a:pPr>
            <a:r>
              <a:rPr lang="zh-TW" altLang="en-US" sz="5400" dirty="0" smtClean="0">
                <a:latin typeface="標楷體" pitchFamily="65" charset="-120"/>
                <a:ea typeface="標楷體" pitchFamily="65" charset="-120"/>
              </a:rPr>
              <a:t>猶太人就希奇，說：“這個人沒有學過，怎會通曉經書呢？”</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7:16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2243691"/>
          </a:xfrm>
        </p:spPr>
        <p:txBody>
          <a:bodyPr/>
          <a:lstStyle/>
          <a:p>
            <a:pPr marL="0" indent="0">
              <a:buNone/>
            </a:pPr>
            <a:r>
              <a:rPr lang="zh-TW" altLang="en-US" sz="5400" dirty="0" smtClean="0">
                <a:latin typeface="標楷體" pitchFamily="65" charset="-120"/>
                <a:ea typeface="標楷體" pitchFamily="65" charset="-120"/>
              </a:rPr>
              <a:t>耶穌說：“我的教訓不是我自己的，而是出於那差我來的。</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7:17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8077200" cy="2991588"/>
          </a:xfrm>
        </p:spPr>
        <p:txBody>
          <a:bodyPr/>
          <a:lstStyle/>
          <a:p>
            <a:pPr marL="0" indent="0">
              <a:buNone/>
            </a:pPr>
            <a:r>
              <a:rPr lang="zh-TW" altLang="en-US" sz="5400" dirty="0" smtClean="0">
                <a:latin typeface="標楷體" pitchFamily="65" charset="-120"/>
                <a:ea typeface="標楷體" pitchFamily="65" charset="-120"/>
              </a:rPr>
              <a:t>人若願意遵行 神的旨意，就會知道這教訓是出於 神，還是我憑著自己的意思說的。</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834</TotalTime>
  <Words>1695</Words>
  <Application>Microsoft Office PowerPoint</Application>
  <PresentationFormat>On-screen Show (4:3)</PresentationFormat>
  <Paragraphs>77</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1_Purple Template 1 Trebuchet</vt:lpstr>
      <vt:lpstr>White with Courier font for code slides</vt:lpstr>
      <vt:lpstr> 約翰福音 7:2-5,            14-17,            40-42;          17:3         </vt:lpstr>
      <vt:lpstr>約翰福音 7:2</vt:lpstr>
      <vt:lpstr>約翰福音 7:3</vt:lpstr>
      <vt:lpstr>約翰福音 7:4</vt:lpstr>
      <vt:lpstr>約翰福音 7:5</vt:lpstr>
      <vt:lpstr>約翰福音 7:14</vt:lpstr>
      <vt:lpstr>約翰福音 7:15</vt:lpstr>
      <vt:lpstr>約翰福音 7:16</vt:lpstr>
      <vt:lpstr>約翰福音 7:17</vt:lpstr>
      <vt:lpstr>約翰福音 7:40</vt:lpstr>
      <vt:lpstr>約翰福音 7:41</vt:lpstr>
      <vt:lpstr>約翰福音 7:42</vt:lpstr>
      <vt:lpstr>約翰福音 17:3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184</cp:revision>
  <dcterms:created xsi:type="dcterms:W3CDTF">2015-02-07T13:24:58Z</dcterms:created>
  <dcterms:modified xsi:type="dcterms:W3CDTF">2017-10-27T02:07:52Z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