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7"/>
  </p:notesMasterIdLst>
  <p:sldIdLst>
    <p:sldId id="280" r:id="rId4"/>
    <p:sldId id="260" r:id="rId5"/>
    <p:sldId id="281" r:id="rId6"/>
    <p:sldId id="282" r:id="rId7"/>
    <p:sldId id="283" r:id="rId8"/>
    <p:sldId id="284" r:id="rId9"/>
    <p:sldId id="285" r:id="rId10"/>
    <p:sldId id="286" r:id="rId11"/>
    <p:sldId id="287" r:id="rId12"/>
    <p:sldId id="288" r:id="rId13"/>
    <p:sldId id="289" r:id="rId14"/>
    <p:sldId id="290" r:id="rId15"/>
    <p:sldId id="29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7" d="100"/>
          <a:sy n="57" d="100"/>
        </p:scale>
        <p:origin x="-78" y="-36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2.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11/28/2017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11/28/2017 10:33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21300079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11/28/2017 10:33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xmlns="" val="24169258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11/28/2017 10:33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xmlns="" val="33174123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11/28/2017 10:33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xmlns="" val="21893355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11/28/2017 10:33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13</a:t>
            </a:fld>
            <a:endParaRPr lang="en-US" dirty="0"/>
          </a:p>
        </p:txBody>
      </p:sp>
    </p:spTree>
    <p:extLst>
      <p:ext uri="{BB962C8B-B14F-4D97-AF65-F5344CB8AC3E}">
        <p14:creationId xmlns:p14="http://schemas.microsoft.com/office/powerpoint/2010/main" xmlns="" val="41775383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11/28/2017 10:33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21269125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11/28/2017 10:33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36180645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11/28/2017 10:33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40805032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11/28/2017 10:33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22509788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11/28/2017 10:33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xmlns="" val="16079112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11/28/2017 10:33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xmlns="" val="27717201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11/28/2017 10:33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xmlns="" val="22221834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11/28/2017 10:33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xmlns="" val="9914809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p14="http://schemas.microsoft.com/office/powerpoint/2010/main" xmlns=""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p14="http://schemas.microsoft.com/office/powerpoint/2010/main" xmlns=""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14600"/>
            <a:ext cx="7681913" cy="2057400"/>
          </a:xfrm>
        </p:spPr>
        <p:txBody>
          <a:bodyPr/>
          <a:lstStyle/>
          <a:p>
            <a:pPr algn="ctr">
              <a:lnSpc>
                <a:spcPct val="100000"/>
              </a:lnSpc>
            </a:pPr>
            <a:r>
              <a:rPr lang="zh-TW" altLang="en-US" u="sng" dirty="0" smtClean="0">
                <a:effectLst/>
                <a:latin typeface="楷体" panose="02010609060101010101" pitchFamily="49" charset="-122"/>
                <a:ea typeface="楷体" panose="02010609060101010101" pitchFamily="49" charset="-122"/>
              </a:rPr>
              <a:t>啟應</a:t>
            </a: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r>
              <a:rPr lang="zh-CN" altLang="en-US" dirty="0" smtClean="0">
                <a:effectLst/>
                <a:latin typeface="楷体" panose="02010609060101010101" pitchFamily="49" charset="-122"/>
                <a:ea typeface="楷体" panose="02010609060101010101" pitchFamily="49" charset="-122"/>
              </a:rPr>
              <a:t>詩篇 </a:t>
            </a:r>
            <a:r>
              <a:rPr lang="en-US" altLang="zh-CN" dirty="0" smtClean="0">
                <a:effectLst/>
                <a:latin typeface="楷体" panose="02010609060101010101" pitchFamily="49" charset="-122"/>
                <a:ea typeface="楷体" panose="02010609060101010101" pitchFamily="49" charset="-122"/>
              </a:rPr>
              <a:t>84</a:t>
            </a:r>
            <a:endParaRPr lang="zh-TW" altLang="en-US" dirty="0">
              <a:effectLst/>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3770709836"/>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84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338620"/>
            <a:ext cx="8382000" cy="49859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神啊，你是我們的盾牌；</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求你垂顧觀看你受膏者的面！</a:t>
            </a:r>
          </a:p>
        </p:txBody>
      </p:sp>
    </p:spTree>
    <p:extLst>
      <p:ext uri="{BB962C8B-B14F-4D97-AF65-F5344CB8AC3E}">
        <p14:creationId xmlns:p14="http://schemas.microsoft.com/office/powerpoint/2010/main" xmlns="" val="2208742374"/>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84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828800"/>
            <a:ext cx="8382000" cy="3490186"/>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在你的院宇住一日，</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勝似在別處住千日；</a:t>
            </a:r>
          </a:p>
        </p:txBody>
      </p:sp>
    </p:spTree>
    <p:extLst>
      <p:ext uri="{BB962C8B-B14F-4D97-AF65-F5344CB8AC3E}">
        <p14:creationId xmlns:p14="http://schemas.microsoft.com/office/powerpoint/2010/main" xmlns="" val="3948169294"/>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9603"/>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84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084755"/>
            <a:ext cx="8534400" cy="5392245"/>
          </a:xfrm>
        </p:spPr>
        <p:txBody>
          <a:bodyPr/>
          <a:lstStyle/>
          <a:p>
            <a:pPr marL="0" indent="0" algn="ctr">
              <a:buNone/>
            </a:pPr>
            <a:r>
              <a:rPr lang="zh-TW" altLang="en-US" sz="4800" u="sng" dirty="0" smtClean="0">
                <a:latin typeface="楷体" panose="02010609060101010101" pitchFamily="49" charset="-122"/>
                <a:ea typeface="楷体" panose="02010609060101010101" pitchFamily="49" charset="-122"/>
              </a:rPr>
              <a:t>司會</a:t>
            </a:r>
            <a:endParaRPr lang="en-US" altLang="zh-TW" sz="4800" dirty="0" smtClean="0">
              <a:latin typeface="楷体" panose="02010609060101010101" pitchFamily="49" charset="-122"/>
              <a:ea typeface="楷体" panose="02010609060101010101" pitchFamily="49" charset="-122"/>
            </a:endParaRPr>
          </a:p>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啟</a:t>
            </a:r>
            <a:r>
              <a:rPr lang="en-US" altLang="zh-TW" sz="4800" dirty="0" smtClean="0">
                <a:latin typeface="楷体" panose="02010609060101010101" pitchFamily="49" charset="-122"/>
                <a:ea typeface="楷体" panose="02010609060101010101" pitchFamily="49" charset="-122"/>
              </a:rPr>
              <a:t>】</a:t>
            </a:r>
            <a:r>
              <a:rPr lang="zh-TW" altLang="en-US" sz="4800" dirty="0">
                <a:latin typeface="楷体" panose="02010609060101010101" pitchFamily="49" charset="-122"/>
                <a:ea typeface="楷体" panose="02010609060101010101" pitchFamily="49" charset="-122"/>
              </a:rPr>
              <a:t>寧可在我　神殿中看門，</a:t>
            </a:r>
            <a:endParaRPr lang="en-US" altLang="zh-TW" sz="4800" dirty="0" smtClean="0">
              <a:latin typeface="楷体" panose="02010609060101010101" pitchFamily="49" charset="-122"/>
              <a:ea typeface="楷体" panose="02010609060101010101" pitchFamily="49" charset="-122"/>
            </a:endParaRPr>
          </a:p>
          <a:p>
            <a:pPr marL="0" indent="0" algn="ctr">
              <a:buNone/>
            </a:pPr>
            <a:r>
              <a:rPr lang="zh-TW" altLang="en-US" sz="4800" u="sng" dirty="0" smtClean="0">
                <a:solidFill>
                  <a:srgbClr val="FFFF00"/>
                </a:solidFill>
                <a:latin typeface="楷体" panose="02010609060101010101" pitchFamily="49" charset="-122"/>
                <a:ea typeface="楷体" panose="02010609060101010101" pitchFamily="49" charset="-122"/>
              </a:rPr>
              <a:t>會眾</a:t>
            </a:r>
            <a:endParaRPr lang="zh-TW" altLang="en-US" sz="48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4800" dirty="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應</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a:solidFill>
                  <a:srgbClr val="FFFF00"/>
                </a:solidFill>
                <a:latin typeface="楷体" panose="02010609060101010101" pitchFamily="49" charset="-122"/>
                <a:ea typeface="楷体" panose="02010609060101010101" pitchFamily="49" charset="-122"/>
              </a:rPr>
              <a:t>不願住在惡人的帳棚裡。</a:t>
            </a:r>
            <a:endParaRPr lang="en-US" altLang="zh-TW" sz="4800" dirty="0" smtClean="0">
              <a:solidFill>
                <a:srgbClr val="FFFF00"/>
              </a:solidFill>
              <a:latin typeface="楷体" panose="02010609060101010101" pitchFamily="49" charset="-122"/>
              <a:ea typeface="楷体" panose="02010609060101010101" pitchFamily="49" charset="-122"/>
            </a:endParaRPr>
          </a:p>
          <a:p>
            <a:pPr marL="0" indent="0" algn="ctr">
              <a:buNone/>
            </a:pPr>
            <a:r>
              <a:rPr lang="zh-TW" altLang="en-US" sz="4800" u="sng" dirty="0">
                <a:solidFill>
                  <a:schemeClr val="accent6">
                    <a:lumMod val="20000"/>
                    <a:lumOff val="80000"/>
                  </a:schemeClr>
                </a:solidFill>
                <a:latin typeface="楷体" panose="02010609060101010101" pitchFamily="49" charset="-122"/>
                <a:ea typeface="楷体" panose="02010609060101010101" pitchFamily="49" charset="-122"/>
              </a:rPr>
              <a:t>司會、會眾</a:t>
            </a:r>
          </a:p>
          <a:p>
            <a:pPr marL="0" indent="0" algn="ctr">
              <a:buNone/>
            </a:pPr>
            <a:r>
              <a:rPr lang="en-US" altLang="zh-TW" sz="4800" dirty="0">
                <a:solidFill>
                  <a:schemeClr val="accent6">
                    <a:lumMod val="20000"/>
                    <a:lumOff val="80000"/>
                  </a:schemeClr>
                </a:solidFill>
                <a:latin typeface="楷体" panose="02010609060101010101" pitchFamily="49" charset="-122"/>
                <a:ea typeface="楷体" panose="02010609060101010101" pitchFamily="49" charset="-122"/>
              </a:rPr>
              <a:t>【</a:t>
            </a:r>
            <a:r>
              <a:rPr lang="zh-TW" altLang="en-US" sz="4800" dirty="0">
                <a:solidFill>
                  <a:schemeClr val="accent6">
                    <a:lumMod val="20000"/>
                    <a:lumOff val="80000"/>
                  </a:schemeClr>
                </a:solidFill>
                <a:latin typeface="楷体" panose="02010609060101010101" pitchFamily="49" charset="-122"/>
                <a:ea typeface="楷体" panose="02010609060101010101" pitchFamily="49" charset="-122"/>
              </a:rPr>
              <a:t>齊</a:t>
            </a:r>
            <a:r>
              <a:rPr lang="en-US" altLang="zh-TW" sz="4800" dirty="0" smtClean="0">
                <a:solidFill>
                  <a:schemeClr val="accent6">
                    <a:lumMod val="20000"/>
                    <a:lumOff val="80000"/>
                  </a:schemeClr>
                </a:solidFill>
                <a:latin typeface="楷体" panose="02010609060101010101" pitchFamily="49" charset="-122"/>
                <a:ea typeface="楷体" panose="02010609060101010101" pitchFamily="49" charset="-122"/>
              </a:rPr>
              <a:t>】</a:t>
            </a:r>
            <a:r>
              <a:rPr lang="zh-TW" altLang="en-US" sz="4800" dirty="0">
                <a:solidFill>
                  <a:schemeClr val="accent6">
                    <a:lumMod val="20000"/>
                    <a:lumOff val="80000"/>
                  </a:schemeClr>
                </a:solidFill>
                <a:latin typeface="楷体" panose="02010609060101010101" pitchFamily="49" charset="-122"/>
                <a:ea typeface="楷体" panose="02010609060101010101" pitchFamily="49" charset="-122"/>
              </a:rPr>
              <a:t>因為耶和華</a:t>
            </a:r>
            <a:r>
              <a:rPr lang="zh-TW" altLang="en-US" sz="4800" dirty="0" smtClean="0">
                <a:solidFill>
                  <a:schemeClr val="accent6">
                    <a:lumMod val="20000"/>
                    <a:lumOff val="80000"/>
                  </a:schemeClr>
                </a:solidFill>
                <a:latin typeface="楷体" panose="02010609060101010101" pitchFamily="49" charset="-122"/>
                <a:ea typeface="楷体" panose="02010609060101010101" pitchFamily="49" charset="-122"/>
              </a:rPr>
              <a:t>─神</a:t>
            </a:r>
            <a:r>
              <a:rPr lang="zh-TW" altLang="en-US" sz="4800" dirty="0">
                <a:solidFill>
                  <a:schemeClr val="accent6">
                    <a:lumMod val="20000"/>
                    <a:lumOff val="80000"/>
                  </a:schemeClr>
                </a:solidFill>
                <a:latin typeface="楷体" panose="02010609060101010101" pitchFamily="49" charset="-122"/>
                <a:ea typeface="楷体" panose="02010609060101010101" pitchFamily="49" charset="-122"/>
              </a:rPr>
              <a:t>是日</a:t>
            </a:r>
            <a:r>
              <a:rPr lang="zh-TW" altLang="en-US" sz="4800" dirty="0" smtClean="0">
                <a:solidFill>
                  <a:schemeClr val="accent6">
                    <a:lumMod val="20000"/>
                    <a:lumOff val="80000"/>
                  </a:schemeClr>
                </a:solidFill>
                <a:latin typeface="楷体" panose="02010609060101010101" pitchFamily="49" charset="-122"/>
                <a:ea typeface="楷体" panose="02010609060101010101" pitchFamily="49" charset="-122"/>
              </a:rPr>
              <a:t>頭，是</a:t>
            </a:r>
            <a:r>
              <a:rPr lang="zh-TW" altLang="en-US" sz="4800" dirty="0">
                <a:solidFill>
                  <a:schemeClr val="accent6">
                    <a:lumMod val="20000"/>
                    <a:lumOff val="80000"/>
                  </a:schemeClr>
                </a:solidFill>
                <a:latin typeface="楷体" panose="02010609060101010101" pitchFamily="49" charset="-122"/>
                <a:ea typeface="楷体" panose="02010609060101010101" pitchFamily="49" charset="-122"/>
              </a:rPr>
              <a:t>盾牌，</a:t>
            </a:r>
          </a:p>
        </p:txBody>
      </p:sp>
    </p:spTree>
    <p:extLst>
      <p:ext uri="{BB962C8B-B14F-4D97-AF65-F5344CB8AC3E}">
        <p14:creationId xmlns:p14="http://schemas.microsoft.com/office/powerpoint/2010/main" xmlns="" val="419307697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997"/>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84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609600"/>
            <a:ext cx="8534400" cy="6057043"/>
          </a:xfrm>
        </p:spPr>
        <p:txBody>
          <a:bodyPr/>
          <a:lstStyle/>
          <a:p>
            <a:pPr marL="0" indent="0" algn="ctr">
              <a:buNone/>
            </a:pPr>
            <a:r>
              <a:rPr lang="zh-TW" altLang="en-US" sz="4800" u="sng" dirty="0" smtClean="0">
                <a:latin typeface="楷体" panose="02010609060101010101" pitchFamily="49" charset="-122"/>
                <a:ea typeface="楷体" panose="02010609060101010101" pitchFamily="49" charset="-122"/>
              </a:rPr>
              <a:t>司會</a:t>
            </a:r>
            <a:endParaRPr lang="en-US" altLang="zh-TW" sz="4800" dirty="0" smtClean="0">
              <a:latin typeface="楷体" panose="02010609060101010101" pitchFamily="49" charset="-122"/>
              <a:ea typeface="楷体" panose="02010609060101010101" pitchFamily="49" charset="-122"/>
            </a:endParaRPr>
          </a:p>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啟</a:t>
            </a:r>
            <a:r>
              <a:rPr lang="en-US" altLang="zh-TW" sz="4800" dirty="0" smtClean="0">
                <a:latin typeface="楷体" panose="02010609060101010101" pitchFamily="49" charset="-122"/>
                <a:ea typeface="楷体" panose="02010609060101010101" pitchFamily="49" charset="-122"/>
              </a:rPr>
              <a:t>】</a:t>
            </a:r>
            <a:r>
              <a:rPr lang="zh-TW" altLang="en-US" sz="4800" dirty="0">
                <a:latin typeface="楷体" panose="02010609060101010101" pitchFamily="49" charset="-122"/>
                <a:ea typeface="楷体" panose="02010609060101010101" pitchFamily="49" charset="-122"/>
              </a:rPr>
              <a:t>要賜下恩惠和榮耀。</a:t>
            </a:r>
            <a:endParaRPr lang="en-US" altLang="zh-TW" sz="4800" dirty="0" smtClean="0">
              <a:latin typeface="楷体" panose="02010609060101010101" pitchFamily="49" charset="-122"/>
              <a:ea typeface="楷体" panose="02010609060101010101" pitchFamily="49" charset="-122"/>
            </a:endParaRPr>
          </a:p>
          <a:p>
            <a:pPr marL="0" indent="0" algn="ctr">
              <a:buNone/>
            </a:pPr>
            <a:r>
              <a:rPr lang="zh-TW" altLang="en-US" sz="4800" u="sng" dirty="0" smtClean="0">
                <a:solidFill>
                  <a:srgbClr val="FFFF00"/>
                </a:solidFill>
                <a:latin typeface="楷体" panose="02010609060101010101" pitchFamily="49" charset="-122"/>
                <a:ea typeface="楷体" panose="02010609060101010101" pitchFamily="49" charset="-122"/>
              </a:rPr>
              <a:t>會眾</a:t>
            </a:r>
            <a:endParaRPr lang="zh-TW" altLang="en-US" sz="48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4800" dirty="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應</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a:solidFill>
                  <a:srgbClr val="FFFF00"/>
                </a:solidFill>
                <a:latin typeface="楷体" panose="02010609060101010101" pitchFamily="49" charset="-122"/>
                <a:ea typeface="楷体" panose="02010609060101010101" pitchFamily="49" charset="-122"/>
              </a:rPr>
              <a:t>他未嘗留下一樣好處不給那些行動正直的人。</a:t>
            </a:r>
            <a:endParaRPr lang="en-US" altLang="zh-TW" sz="4800" dirty="0" smtClean="0">
              <a:solidFill>
                <a:srgbClr val="FFFF00"/>
              </a:solidFill>
              <a:latin typeface="楷体" panose="02010609060101010101" pitchFamily="49" charset="-122"/>
              <a:ea typeface="楷体" panose="02010609060101010101" pitchFamily="49" charset="-122"/>
            </a:endParaRPr>
          </a:p>
          <a:p>
            <a:pPr marL="0" indent="0" algn="ctr">
              <a:buNone/>
            </a:pPr>
            <a:r>
              <a:rPr lang="zh-TW" altLang="en-US" sz="4800" u="sng" dirty="0">
                <a:solidFill>
                  <a:schemeClr val="accent6">
                    <a:lumMod val="20000"/>
                    <a:lumOff val="80000"/>
                  </a:schemeClr>
                </a:solidFill>
                <a:latin typeface="楷体" panose="02010609060101010101" pitchFamily="49" charset="-122"/>
                <a:ea typeface="楷体" panose="02010609060101010101" pitchFamily="49" charset="-122"/>
              </a:rPr>
              <a:t>司會、會眾</a:t>
            </a:r>
          </a:p>
          <a:p>
            <a:pPr marL="0" indent="0" algn="ctr">
              <a:buNone/>
            </a:pPr>
            <a:r>
              <a:rPr lang="en-US" altLang="zh-TW" sz="4800" dirty="0">
                <a:solidFill>
                  <a:schemeClr val="accent6">
                    <a:lumMod val="20000"/>
                    <a:lumOff val="80000"/>
                  </a:schemeClr>
                </a:solidFill>
                <a:latin typeface="楷体" panose="02010609060101010101" pitchFamily="49" charset="-122"/>
                <a:ea typeface="楷体" panose="02010609060101010101" pitchFamily="49" charset="-122"/>
              </a:rPr>
              <a:t>【</a:t>
            </a:r>
            <a:r>
              <a:rPr lang="zh-TW" altLang="en-US" sz="4800" dirty="0">
                <a:solidFill>
                  <a:schemeClr val="accent6">
                    <a:lumMod val="20000"/>
                    <a:lumOff val="80000"/>
                  </a:schemeClr>
                </a:solidFill>
                <a:latin typeface="楷体" panose="02010609060101010101" pitchFamily="49" charset="-122"/>
                <a:ea typeface="楷体" panose="02010609060101010101" pitchFamily="49" charset="-122"/>
              </a:rPr>
              <a:t>齊</a:t>
            </a:r>
            <a:r>
              <a:rPr lang="en-US" altLang="zh-TW" sz="4800" dirty="0" smtClean="0">
                <a:solidFill>
                  <a:schemeClr val="accent6">
                    <a:lumMod val="20000"/>
                    <a:lumOff val="80000"/>
                  </a:schemeClr>
                </a:solidFill>
                <a:latin typeface="楷体" panose="02010609060101010101" pitchFamily="49" charset="-122"/>
                <a:ea typeface="楷体" panose="02010609060101010101" pitchFamily="49" charset="-122"/>
              </a:rPr>
              <a:t>】</a:t>
            </a:r>
            <a:r>
              <a:rPr lang="zh-TW" altLang="en-US" sz="4800" u="dotted" dirty="0">
                <a:solidFill>
                  <a:schemeClr val="accent6">
                    <a:lumMod val="20000"/>
                    <a:lumOff val="80000"/>
                  </a:schemeClr>
                </a:solidFill>
                <a:latin typeface="楷体" panose="02010609060101010101" pitchFamily="49" charset="-122"/>
                <a:ea typeface="楷体" panose="02010609060101010101" pitchFamily="49" charset="-122"/>
              </a:rPr>
              <a:t>萬軍之耶和華啊，倚靠你的人便為有福！</a:t>
            </a:r>
          </a:p>
        </p:txBody>
      </p:sp>
    </p:spTree>
    <p:extLst>
      <p:ext uri="{BB962C8B-B14F-4D97-AF65-F5344CB8AC3E}">
        <p14:creationId xmlns:p14="http://schemas.microsoft.com/office/powerpoint/2010/main" xmlns="" val="3770801351"/>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84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萬軍之耶和華啊，</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你的居所何等可愛！</a:t>
            </a:r>
          </a:p>
        </p:txBody>
      </p:sp>
    </p:spTree>
    <p:extLst>
      <p:ext uri="{BB962C8B-B14F-4D97-AF65-F5344CB8AC3E}">
        <p14:creationId xmlns:p14="http://schemas.microsoft.com/office/powerpoint/2010/main" xmlns="" val="258840569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84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609600"/>
            <a:ext cx="8534400" cy="5943600"/>
          </a:xfrm>
        </p:spPr>
        <p:txBody>
          <a:bodyPr/>
          <a:lstStyle/>
          <a:p>
            <a:pPr marL="0" indent="0" algn="ctr">
              <a:buNone/>
            </a:pPr>
            <a:r>
              <a:rPr lang="zh-TW" altLang="en-US" sz="4800" u="sng" dirty="0" smtClean="0">
                <a:latin typeface="楷体" panose="02010609060101010101" pitchFamily="49" charset="-122"/>
                <a:ea typeface="楷体" panose="02010609060101010101" pitchFamily="49" charset="-122"/>
              </a:rPr>
              <a:t>司會</a:t>
            </a:r>
            <a:endParaRPr lang="en-US" altLang="zh-TW" sz="4800" dirty="0" smtClean="0">
              <a:latin typeface="楷体" panose="02010609060101010101" pitchFamily="49" charset="-122"/>
              <a:ea typeface="楷体" panose="02010609060101010101" pitchFamily="49" charset="-122"/>
            </a:endParaRPr>
          </a:p>
          <a:p>
            <a:pPr marL="0" indent="0" algn="ctr">
              <a:buNone/>
            </a:pPr>
            <a:r>
              <a:rPr lang="en-US" altLang="zh-TW" sz="4800" dirty="0" smtClean="0">
                <a:latin typeface="楷体" panose="02010609060101010101" pitchFamily="49" charset="-122"/>
                <a:ea typeface="楷体" panose="02010609060101010101" pitchFamily="49" charset="-122"/>
              </a:rPr>
              <a:t>【</a:t>
            </a:r>
            <a:r>
              <a:rPr lang="zh-TW" altLang="en-US" sz="4800" dirty="0" smtClean="0">
                <a:latin typeface="楷体" panose="02010609060101010101" pitchFamily="49" charset="-122"/>
                <a:ea typeface="楷体" panose="02010609060101010101" pitchFamily="49" charset="-122"/>
              </a:rPr>
              <a:t>啟</a:t>
            </a:r>
            <a:r>
              <a:rPr lang="en-US" altLang="zh-TW" sz="4800" dirty="0" smtClean="0">
                <a:latin typeface="楷体" panose="02010609060101010101" pitchFamily="49" charset="-122"/>
                <a:ea typeface="楷体" panose="02010609060101010101" pitchFamily="49" charset="-122"/>
              </a:rPr>
              <a:t>】</a:t>
            </a:r>
            <a:r>
              <a:rPr lang="zh-TW" altLang="en-US" sz="4800" dirty="0">
                <a:latin typeface="楷体" panose="02010609060101010101" pitchFamily="49" charset="-122"/>
                <a:ea typeface="楷体" panose="02010609060101010101" pitchFamily="49" charset="-122"/>
              </a:rPr>
              <a:t>我羨慕渴想耶和華的院宇；</a:t>
            </a:r>
            <a:endParaRPr lang="en-US" altLang="zh-TW" sz="4800" dirty="0" smtClean="0">
              <a:latin typeface="楷体" panose="02010609060101010101" pitchFamily="49" charset="-122"/>
              <a:ea typeface="楷体" panose="02010609060101010101" pitchFamily="49" charset="-122"/>
            </a:endParaRPr>
          </a:p>
          <a:p>
            <a:pPr marL="0" indent="0" algn="ctr">
              <a:buNone/>
            </a:pPr>
            <a:r>
              <a:rPr lang="zh-TW" altLang="en-US" sz="4800" u="sng" dirty="0" smtClean="0">
                <a:solidFill>
                  <a:srgbClr val="FFFF00"/>
                </a:solidFill>
                <a:latin typeface="楷体" panose="02010609060101010101" pitchFamily="49" charset="-122"/>
                <a:ea typeface="楷体" panose="02010609060101010101" pitchFamily="49" charset="-122"/>
              </a:rPr>
              <a:t>會眾</a:t>
            </a:r>
            <a:endParaRPr lang="zh-TW" altLang="en-US" sz="48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4800" dirty="0">
                <a:solidFill>
                  <a:srgbClr val="FFFF00"/>
                </a:solidFill>
                <a:latin typeface="楷体" panose="02010609060101010101" pitchFamily="49" charset="-122"/>
                <a:ea typeface="楷体" panose="02010609060101010101" pitchFamily="49" charset="-122"/>
              </a:rPr>
              <a:t>【</a:t>
            </a:r>
            <a:r>
              <a:rPr lang="zh-TW" altLang="en-US" sz="4800" dirty="0" smtClean="0">
                <a:solidFill>
                  <a:srgbClr val="FFFF00"/>
                </a:solidFill>
                <a:latin typeface="楷体" panose="02010609060101010101" pitchFamily="49" charset="-122"/>
                <a:ea typeface="楷体" panose="02010609060101010101" pitchFamily="49" charset="-122"/>
              </a:rPr>
              <a:t>應</a:t>
            </a:r>
            <a:r>
              <a:rPr lang="en-US" altLang="zh-TW" sz="4800" dirty="0" smtClean="0">
                <a:solidFill>
                  <a:srgbClr val="FFFF00"/>
                </a:solidFill>
                <a:latin typeface="楷体" panose="02010609060101010101" pitchFamily="49" charset="-122"/>
                <a:ea typeface="楷体" panose="02010609060101010101" pitchFamily="49" charset="-122"/>
              </a:rPr>
              <a:t>】</a:t>
            </a:r>
            <a:r>
              <a:rPr lang="zh-TW" altLang="en-US" sz="4800" dirty="0">
                <a:solidFill>
                  <a:srgbClr val="FFFF00"/>
                </a:solidFill>
                <a:latin typeface="楷体" panose="02010609060101010101" pitchFamily="49" charset="-122"/>
                <a:ea typeface="楷体" panose="02010609060101010101" pitchFamily="49" charset="-122"/>
              </a:rPr>
              <a:t>我的心腸，我的肉體向永生　神呼籲</a:t>
            </a:r>
            <a:r>
              <a:rPr lang="zh-TW" altLang="en-US" sz="4800" dirty="0" smtClean="0">
                <a:solidFill>
                  <a:srgbClr val="FFFF00"/>
                </a:solidFill>
                <a:latin typeface="楷体" panose="02010609060101010101" pitchFamily="49" charset="-122"/>
                <a:ea typeface="楷体" panose="02010609060101010101" pitchFamily="49" charset="-122"/>
              </a:rPr>
              <a:t>。</a:t>
            </a:r>
            <a:endParaRPr lang="en-US" altLang="zh-TW" sz="4800" dirty="0" smtClean="0">
              <a:solidFill>
                <a:srgbClr val="FFFF00"/>
              </a:solidFill>
              <a:latin typeface="楷体" panose="02010609060101010101" pitchFamily="49" charset="-122"/>
              <a:ea typeface="楷体" panose="02010609060101010101" pitchFamily="49" charset="-122"/>
            </a:endParaRPr>
          </a:p>
          <a:p>
            <a:pPr marL="0" indent="0" algn="ctr">
              <a:buNone/>
            </a:pPr>
            <a:r>
              <a:rPr lang="zh-TW" altLang="en-US" sz="4800" u="sng" dirty="0">
                <a:solidFill>
                  <a:schemeClr val="accent6">
                    <a:lumMod val="20000"/>
                    <a:lumOff val="80000"/>
                  </a:schemeClr>
                </a:solidFill>
                <a:latin typeface="楷体" panose="02010609060101010101" pitchFamily="49" charset="-122"/>
                <a:ea typeface="楷体" panose="02010609060101010101" pitchFamily="49" charset="-122"/>
              </a:rPr>
              <a:t>司會、會眾</a:t>
            </a:r>
          </a:p>
          <a:p>
            <a:pPr marL="0" indent="0" algn="ctr">
              <a:buNone/>
            </a:pPr>
            <a:r>
              <a:rPr lang="en-US" altLang="zh-TW" sz="4800" dirty="0">
                <a:solidFill>
                  <a:schemeClr val="accent6">
                    <a:lumMod val="20000"/>
                    <a:lumOff val="80000"/>
                  </a:schemeClr>
                </a:solidFill>
                <a:latin typeface="楷体" panose="02010609060101010101" pitchFamily="49" charset="-122"/>
                <a:ea typeface="楷体" panose="02010609060101010101" pitchFamily="49" charset="-122"/>
              </a:rPr>
              <a:t>【</a:t>
            </a:r>
            <a:r>
              <a:rPr lang="zh-TW" altLang="en-US" sz="4800" dirty="0">
                <a:solidFill>
                  <a:schemeClr val="accent6">
                    <a:lumMod val="20000"/>
                    <a:lumOff val="80000"/>
                  </a:schemeClr>
                </a:solidFill>
                <a:latin typeface="楷体" panose="02010609060101010101" pitchFamily="49" charset="-122"/>
                <a:ea typeface="楷体" panose="02010609060101010101" pitchFamily="49" charset="-122"/>
              </a:rPr>
              <a:t>齊</a:t>
            </a:r>
            <a:r>
              <a:rPr lang="en-US" altLang="zh-TW" sz="4800" dirty="0" smtClean="0">
                <a:solidFill>
                  <a:schemeClr val="accent6">
                    <a:lumMod val="20000"/>
                    <a:lumOff val="80000"/>
                  </a:schemeClr>
                </a:solidFill>
                <a:latin typeface="楷体" panose="02010609060101010101" pitchFamily="49" charset="-122"/>
                <a:ea typeface="楷体" panose="02010609060101010101" pitchFamily="49" charset="-122"/>
              </a:rPr>
              <a:t>】</a:t>
            </a:r>
            <a:r>
              <a:rPr lang="zh-TW" altLang="en-US" sz="4800" dirty="0">
                <a:solidFill>
                  <a:schemeClr val="accent6">
                    <a:lumMod val="20000"/>
                    <a:lumOff val="80000"/>
                  </a:schemeClr>
                </a:solidFill>
                <a:latin typeface="楷体" panose="02010609060101010101" pitchFamily="49" charset="-122"/>
                <a:ea typeface="楷体" panose="02010609060101010101" pitchFamily="49" charset="-122"/>
              </a:rPr>
              <a:t>萬軍之耶和華─我的王，我的　神啊，</a:t>
            </a:r>
          </a:p>
        </p:txBody>
      </p:sp>
    </p:spTree>
    <p:extLst>
      <p:ext uri="{BB962C8B-B14F-4D97-AF65-F5344CB8AC3E}">
        <p14:creationId xmlns:p14="http://schemas.microsoft.com/office/powerpoint/2010/main" xmlns="" val="231010536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84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95400"/>
            <a:ext cx="8382000" cy="49859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在你祭壇那裡，麻雀為自己找著房屋，</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燕子為自己找著菢雛之窩。</a:t>
            </a:r>
          </a:p>
        </p:txBody>
      </p:sp>
    </p:spTree>
    <p:extLst>
      <p:ext uri="{BB962C8B-B14F-4D97-AF65-F5344CB8AC3E}">
        <p14:creationId xmlns:p14="http://schemas.microsoft.com/office/powerpoint/2010/main" xmlns="" val="3734786005"/>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84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00200"/>
            <a:ext cx="8382000" cy="4238083"/>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如此住在你殿中的便為有福！</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他們仍要讚美你。</a:t>
            </a:r>
          </a:p>
        </p:txBody>
      </p:sp>
    </p:spTree>
    <p:extLst>
      <p:ext uri="{BB962C8B-B14F-4D97-AF65-F5344CB8AC3E}">
        <p14:creationId xmlns:p14="http://schemas.microsoft.com/office/powerpoint/2010/main" xmlns="" val="410870780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84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553117"/>
            <a:ext cx="8382000" cy="4238083"/>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靠你有力量、心中想往錫安大道的，</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這人便為有福！</a:t>
            </a:r>
          </a:p>
        </p:txBody>
      </p:sp>
    </p:spTree>
    <p:extLst>
      <p:ext uri="{BB962C8B-B14F-4D97-AF65-F5344CB8AC3E}">
        <p14:creationId xmlns:p14="http://schemas.microsoft.com/office/powerpoint/2010/main" xmlns="" val="2031088000"/>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84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62420"/>
            <a:ext cx="8382000" cy="49859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他們經過流淚谷，叫這谷變為泉源之地；</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並有秋雨之福蓋滿了全谷。</a:t>
            </a:r>
          </a:p>
        </p:txBody>
      </p:sp>
    </p:spTree>
    <p:extLst>
      <p:ext uri="{BB962C8B-B14F-4D97-AF65-F5344CB8AC3E}">
        <p14:creationId xmlns:p14="http://schemas.microsoft.com/office/powerpoint/2010/main" xmlns="" val="23172081"/>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84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843814"/>
            <a:ext cx="8382000" cy="3490186"/>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他們行走，力上加力，</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各人到錫安朝見　神。</a:t>
            </a:r>
          </a:p>
        </p:txBody>
      </p:sp>
    </p:spTree>
    <p:extLst>
      <p:ext uri="{BB962C8B-B14F-4D97-AF65-F5344CB8AC3E}">
        <p14:creationId xmlns:p14="http://schemas.microsoft.com/office/powerpoint/2010/main" xmlns="" val="1065705595"/>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a:effectLst/>
                <a:latin typeface="楷体" panose="02010609060101010101" pitchFamily="49" charset="-122"/>
                <a:ea typeface="楷体" panose="02010609060101010101" pitchFamily="49" charset="-122"/>
              </a:rPr>
              <a:t>詩篇 </a:t>
            </a:r>
            <a:r>
              <a:rPr lang="en-US" altLang="zh-CN" sz="5400" dirty="0">
                <a:effectLst/>
                <a:latin typeface="楷体" panose="02010609060101010101" pitchFamily="49" charset="-122"/>
                <a:ea typeface="楷体" panose="02010609060101010101" pitchFamily="49" charset="-122"/>
              </a:rPr>
              <a:t>84</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338620"/>
            <a:ext cx="8382000" cy="49859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a:latin typeface="楷体" panose="02010609060101010101" pitchFamily="49" charset="-122"/>
                <a:ea typeface="楷体" panose="02010609060101010101" pitchFamily="49" charset="-122"/>
              </a:rPr>
              <a:t>耶和華─萬軍之　神啊，求你聽我的禱告！</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雅各的　神啊，求你留心聽！</a:t>
            </a:r>
          </a:p>
        </p:txBody>
      </p:sp>
    </p:spTree>
    <p:extLst>
      <p:ext uri="{BB962C8B-B14F-4D97-AF65-F5344CB8AC3E}">
        <p14:creationId xmlns:p14="http://schemas.microsoft.com/office/powerpoint/2010/main" xmlns="" val="2803645005"/>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444</TotalTime>
  <Words>1779</Words>
  <Application>Microsoft Office PowerPoint</Application>
  <PresentationFormat>On-screen Show (4:3)</PresentationFormat>
  <Paragraphs>119</Paragraphs>
  <Slides>13</Slides>
  <Notes>13</Notes>
  <HiddenSlides>0</HiddenSlides>
  <MMClips>0</MMClips>
  <ScaleCrop>false</ScaleCrop>
  <HeadingPairs>
    <vt:vector size="4" baseType="variant">
      <vt:variant>
        <vt:lpstr>Theme</vt:lpstr>
      </vt:variant>
      <vt:variant>
        <vt:i4>2</vt:i4>
      </vt:variant>
      <vt:variant>
        <vt:lpstr>Slide Titles</vt:lpstr>
      </vt:variant>
      <vt:variant>
        <vt:i4>13</vt:i4>
      </vt:variant>
    </vt:vector>
  </HeadingPairs>
  <TitlesOfParts>
    <vt:vector size="15" baseType="lpstr">
      <vt:lpstr>1_Purple Template 1 Trebuchet</vt:lpstr>
      <vt:lpstr>White with Courier font for code slides</vt:lpstr>
      <vt:lpstr>啟應 詩篇 84</vt:lpstr>
      <vt:lpstr>啟應-詩篇 84</vt:lpstr>
      <vt:lpstr>啟應-詩篇 84</vt:lpstr>
      <vt:lpstr>啟應-詩篇 84</vt:lpstr>
      <vt:lpstr>啟應-詩篇 84</vt:lpstr>
      <vt:lpstr>啟應-詩篇 84</vt:lpstr>
      <vt:lpstr>啟應-詩篇 84</vt:lpstr>
      <vt:lpstr>啟應-詩篇 84</vt:lpstr>
      <vt:lpstr>啟應-詩篇 84</vt:lpstr>
      <vt:lpstr>啟應-詩篇 84</vt:lpstr>
      <vt:lpstr>啟應-詩篇 84</vt:lpstr>
      <vt:lpstr>啟應-詩篇 84</vt:lpstr>
      <vt:lpstr>啟應-詩篇 84</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102</cp:revision>
  <dcterms:created xsi:type="dcterms:W3CDTF">2015-02-07T13:24:58Z</dcterms:created>
  <dcterms:modified xsi:type="dcterms:W3CDTF">2017-11-29T03:34:05Z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