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1"/>
  </p:notesMasterIdLst>
  <p:sldIdLst>
    <p:sldId id="296" r:id="rId4"/>
    <p:sldId id="319" r:id="rId5"/>
    <p:sldId id="320" r:id="rId6"/>
    <p:sldId id="321" r:id="rId7"/>
    <p:sldId id="322" r:id="rId8"/>
    <p:sldId id="323" r:id="rId9"/>
    <p:sldId id="32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7" d="100"/>
          <a:sy n="57" d="100"/>
        </p:scale>
        <p:origin x="-78" y="-4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11/30/2017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11/30/2017 8:37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6398584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11/30/2017 8:40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11/30/2017 8:40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11/30/2017 8:41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11/30/2017 8:42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11/30/2017 8:42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11/30/2017 8:43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1676400"/>
            <a:ext cx="6629400" cy="2895600"/>
          </a:xfrm>
        </p:spPr>
        <p:txBody>
          <a:bodyPr/>
          <a:lstStyle/>
          <a:p>
            <a:pPr>
              <a:lnSpc>
                <a:spcPct val="100000"/>
              </a:lnSpc>
            </a:pPr>
            <a:r>
              <a:rPr lang="zh-TW" altLang="en-US" dirty="0" smtClean="0">
                <a:effectLst/>
                <a:latin typeface="楷体" pitchFamily="49" charset="-122"/>
                <a:ea typeface="楷体" pitchFamily="49" charset="-122"/>
              </a:rPr>
              <a:t>馬太</a:t>
            </a:r>
            <a:r>
              <a:rPr lang="zh-TW" altLang="en-US" dirty="0" smtClean="0">
                <a:effectLst/>
                <a:latin typeface="楷体" pitchFamily="49" charset="-122"/>
                <a:ea typeface="楷体" pitchFamily="49" charset="-122"/>
              </a:rPr>
              <a:t>福</a:t>
            </a:r>
            <a:r>
              <a:rPr lang="zh-TW" altLang="en-US" dirty="0" smtClean="0">
                <a:effectLst/>
                <a:latin typeface="楷体" pitchFamily="49" charset="-122"/>
                <a:ea typeface="楷体" pitchFamily="49" charset="-122"/>
              </a:rPr>
              <a:t>音 </a:t>
            </a:r>
            <a:r>
              <a:rPr lang="en-US" altLang="zh-TW" dirty="0" smtClean="0">
                <a:effectLst/>
                <a:latin typeface="楷体" pitchFamily="49" charset="-122"/>
                <a:ea typeface="楷体" pitchFamily="49" charset="-122"/>
              </a:rPr>
              <a:t>19:1-2;</a:t>
            </a: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r>
              <a:rPr lang="zh-TW" altLang="en-US" dirty="0" smtClean="0">
                <a:effectLst/>
                <a:latin typeface="楷体" pitchFamily="49" charset="-122"/>
                <a:ea typeface="楷体" pitchFamily="49" charset="-122"/>
              </a:rPr>
              <a:t>馬可福音 </a:t>
            </a:r>
            <a:r>
              <a:rPr lang="en-US" altLang="zh-TW" dirty="0" smtClean="0">
                <a:effectLst/>
                <a:latin typeface="楷体" pitchFamily="49" charset="-122"/>
                <a:ea typeface="楷体" pitchFamily="49" charset="-122"/>
              </a:rPr>
              <a:t>10:1,44-45</a:t>
            </a:r>
            <a:br>
              <a:rPr lang="en-US" altLang="zh-TW" dirty="0" smtClean="0">
                <a:effectLst/>
                <a:latin typeface="楷体" pitchFamily="49" charset="-122"/>
                <a:ea typeface="楷体" pitchFamily="49" charset="-122"/>
              </a:rPr>
            </a:br>
            <a:r>
              <a:rPr lang="zh-TW" altLang="en-US" dirty="0" smtClean="0">
                <a:effectLst/>
                <a:latin typeface="楷体" pitchFamily="49" charset="-122"/>
                <a:ea typeface="楷体" pitchFamily="49" charset="-122"/>
              </a:rPr>
              <a:t>約翰福音 </a:t>
            </a:r>
            <a:r>
              <a:rPr lang="en-US" altLang="zh-TW" dirty="0" smtClean="0">
                <a:effectLst/>
                <a:latin typeface="楷体" pitchFamily="49" charset="-122"/>
                <a:ea typeface="楷体" pitchFamily="49" charset="-122"/>
              </a:rPr>
              <a:t>10:40</a:t>
            </a:r>
            <a:endParaRPr lang="en-US" altLang="zh-TW" dirty="0">
              <a:effectLst/>
              <a:latin typeface="楷体" pitchFamily="49" charset="-122"/>
              <a:ea typeface="楷体" pitchFamily="49" charset="-122"/>
            </a:endParaRPr>
          </a:p>
        </p:txBody>
      </p:sp>
    </p:spTree>
    <p:extLst>
      <p:ext uri="{BB962C8B-B14F-4D97-AF65-F5344CB8AC3E}">
        <p14:creationId xmlns:p14="http://schemas.microsoft.com/office/powerpoint/2010/main" xmlns="" val="398888138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a:effectLst/>
                <a:latin typeface="楷体" pitchFamily="49" charset="-122"/>
                <a:ea typeface="楷体" pitchFamily="49" charset="-122"/>
              </a:rPr>
              <a:t>19:1</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耶穌講完了這些話，就離開</a:t>
            </a:r>
            <a:r>
              <a:rPr lang="zh-TW" altLang="en-US" sz="5400" u="sng" dirty="0" smtClean="0">
                <a:latin typeface="標楷體" pitchFamily="65" charset="-120"/>
                <a:ea typeface="標楷體" pitchFamily="65" charset="-120"/>
              </a:rPr>
              <a:t>加利利</a:t>
            </a:r>
            <a:r>
              <a:rPr lang="zh-TW" altLang="en-US" sz="5400" dirty="0" smtClean="0">
                <a:latin typeface="標楷體" pitchFamily="65" charset="-120"/>
                <a:ea typeface="標楷體" pitchFamily="65" charset="-120"/>
              </a:rPr>
              <a:t>，來到</a:t>
            </a:r>
            <a:r>
              <a:rPr lang="zh-TW" altLang="en-US" sz="5400" u="sng" dirty="0" smtClean="0">
                <a:latin typeface="標楷體" pitchFamily="65" charset="-120"/>
                <a:ea typeface="標楷體" pitchFamily="65" charset="-120"/>
              </a:rPr>
              <a:t>約旦</a:t>
            </a:r>
            <a:r>
              <a:rPr lang="zh-TW" altLang="en-US" sz="5400" dirty="0" smtClean="0">
                <a:latin typeface="標楷體" pitchFamily="65" charset="-120"/>
                <a:ea typeface="標楷體" pitchFamily="65" charset="-120"/>
              </a:rPr>
              <a:t>河東的</a:t>
            </a:r>
            <a:r>
              <a:rPr lang="zh-TW" altLang="en-US" sz="5400" u="sng" dirty="0" smtClean="0">
                <a:latin typeface="標楷體" pitchFamily="65" charset="-120"/>
                <a:ea typeface="標楷體" pitchFamily="65" charset="-120"/>
              </a:rPr>
              <a:t>猶太</a:t>
            </a:r>
            <a:r>
              <a:rPr lang="zh-TW" altLang="en-US" sz="5400" dirty="0" smtClean="0">
                <a:latin typeface="標楷體" pitchFamily="65" charset="-120"/>
                <a:ea typeface="標楷體" pitchFamily="65" charset="-120"/>
              </a:rPr>
              <a:t>境內。</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19:2</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1495794"/>
          </a:xfrm>
        </p:spPr>
        <p:txBody>
          <a:bodyPr/>
          <a:lstStyle/>
          <a:p>
            <a:pPr marL="0" indent="0">
              <a:buNone/>
            </a:pPr>
            <a:r>
              <a:rPr lang="zh-TW" altLang="en-US" sz="5400" dirty="0" smtClean="0">
                <a:latin typeface="標楷體" pitchFamily="65" charset="-120"/>
                <a:ea typeface="標楷體" pitchFamily="65" charset="-120"/>
              </a:rPr>
              <a:t>有許多人跟著他；他在那裡醫好了他們。</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馬可福音 </a:t>
            </a:r>
            <a:r>
              <a:rPr lang="en-US" altLang="zh-TW" sz="5400" dirty="0">
                <a:effectLst/>
                <a:latin typeface="楷体" pitchFamily="49" charset="-122"/>
                <a:ea typeface="楷体" pitchFamily="49" charset="-122"/>
              </a:rPr>
              <a:t>10:1</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991588"/>
          </a:xfrm>
        </p:spPr>
        <p:txBody>
          <a:bodyPr/>
          <a:lstStyle/>
          <a:p>
            <a:pPr marL="0" indent="0">
              <a:buNone/>
            </a:pPr>
            <a:r>
              <a:rPr lang="zh-TW" altLang="en-US" sz="5400" dirty="0" smtClean="0">
                <a:latin typeface="標楷體" pitchFamily="65" charset="-120"/>
                <a:ea typeface="標楷體" pitchFamily="65" charset="-120"/>
              </a:rPr>
              <a:t>耶穌從那裡動身，來到</a:t>
            </a:r>
            <a:r>
              <a:rPr lang="zh-TW" altLang="en-US" sz="5400" u="sng" dirty="0" smtClean="0">
                <a:latin typeface="標楷體" pitchFamily="65" charset="-120"/>
                <a:ea typeface="標楷體" pitchFamily="65" charset="-120"/>
              </a:rPr>
              <a:t>約旦</a:t>
            </a:r>
            <a:r>
              <a:rPr lang="zh-TW" altLang="en-US" sz="5400" dirty="0" smtClean="0">
                <a:latin typeface="標楷體" pitchFamily="65" charset="-120"/>
                <a:ea typeface="標楷體" pitchFamily="65" charset="-120"/>
              </a:rPr>
              <a:t>河東的</a:t>
            </a:r>
            <a:r>
              <a:rPr lang="zh-TW" altLang="en-US" sz="5400" u="sng" dirty="0" smtClean="0">
                <a:latin typeface="標楷體" pitchFamily="65" charset="-120"/>
                <a:ea typeface="標楷體" pitchFamily="65" charset="-120"/>
              </a:rPr>
              <a:t>猶太</a:t>
            </a:r>
            <a:r>
              <a:rPr lang="zh-TW" altLang="en-US" sz="5400" dirty="0" smtClean="0">
                <a:latin typeface="標楷體" pitchFamily="65" charset="-120"/>
                <a:ea typeface="標楷體" pitchFamily="65" charset="-120"/>
              </a:rPr>
              <a:t>境內。許多人又聚集到他那裡，他像平常一樣教導他們。</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馬可福音 </a:t>
            </a:r>
            <a:r>
              <a:rPr lang="en-US" altLang="zh-TW" sz="5400" dirty="0" smtClean="0">
                <a:effectLst/>
                <a:latin typeface="楷体" pitchFamily="49" charset="-122"/>
                <a:ea typeface="楷体" pitchFamily="49" charset="-122"/>
              </a:rPr>
              <a:t>10:44</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1495794"/>
          </a:xfrm>
        </p:spPr>
        <p:txBody>
          <a:bodyPr/>
          <a:lstStyle/>
          <a:p>
            <a:pPr marL="0" indent="0">
              <a:buNone/>
            </a:pPr>
            <a:r>
              <a:rPr lang="zh-TW" altLang="en-US" sz="5400" dirty="0" smtClean="0">
                <a:latin typeface="標楷體" pitchFamily="65" charset="-120"/>
                <a:ea typeface="標楷體" pitchFamily="65" charset="-120"/>
              </a:rPr>
              <a:t>誰想在你們中間為首的，就要作大家的奴僕。</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馬可福音 </a:t>
            </a:r>
            <a:r>
              <a:rPr lang="en-US" altLang="zh-TW" sz="5400" dirty="0" smtClean="0">
                <a:effectLst/>
                <a:latin typeface="楷体" pitchFamily="49" charset="-122"/>
                <a:ea typeface="楷体" pitchFamily="49" charset="-122"/>
              </a:rPr>
              <a:t>10:45</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991588"/>
          </a:xfrm>
        </p:spPr>
        <p:txBody>
          <a:bodyPr/>
          <a:lstStyle/>
          <a:p>
            <a:pPr marL="0" indent="0">
              <a:buNone/>
            </a:pPr>
            <a:r>
              <a:rPr lang="zh-TW" altLang="en-US" sz="5400" dirty="0" smtClean="0">
                <a:latin typeface="標楷體" pitchFamily="65" charset="-120"/>
                <a:ea typeface="標楷體" pitchFamily="65" charset="-120"/>
              </a:rPr>
              <a:t>因為人子來，不是要受人服事，而是要服事人，並且要捨命，作許多人的贖價。</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約翰福音 </a:t>
            </a:r>
            <a:r>
              <a:rPr lang="en-US" altLang="zh-TW" sz="5400" dirty="0">
                <a:effectLst/>
                <a:latin typeface="楷体" pitchFamily="49" charset="-122"/>
                <a:ea typeface="楷体" pitchFamily="49" charset="-122"/>
              </a:rPr>
              <a:t>10:40</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耶穌又往</a:t>
            </a:r>
            <a:r>
              <a:rPr lang="zh-TW" altLang="en-US" sz="5400" u="sng" dirty="0" smtClean="0">
                <a:latin typeface="標楷體" pitchFamily="65" charset="-120"/>
                <a:ea typeface="標楷體" pitchFamily="65" charset="-120"/>
              </a:rPr>
              <a:t>約旦</a:t>
            </a:r>
            <a:r>
              <a:rPr lang="zh-TW" altLang="en-US" sz="5400" dirty="0" smtClean="0">
                <a:latin typeface="標楷體" pitchFamily="65" charset="-120"/>
                <a:ea typeface="標楷體" pitchFamily="65" charset="-120"/>
              </a:rPr>
              <a:t>河東去，到</a:t>
            </a:r>
            <a:r>
              <a:rPr lang="zh-TW" altLang="en-US" sz="5400" u="sng" dirty="0" smtClean="0">
                <a:latin typeface="標楷體" pitchFamily="65" charset="-120"/>
                <a:ea typeface="標楷體" pitchFamily="65" charset="-120"/>
              </a:rPr>
              <a:t>約翰</a:t>
            </a:r>
            <a:r>
              <a:rPr lang="zh-TW" altLang="en-US" sz="5400" dirty="0" smtClean="0">
                <a:latin typeface="標楷體" pitchFamily="65" charset="-120"/>
                <a:ea typeface="標楷體" pitchFamily="65" charset="-120"/>
              </a:rPr>
              <a:t>從前施洗的地方，住在那裡。</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836</TotalTime>
  <Words>919</Words>
  <Application>Microsoft Office PowerPoint</Application>
  <PresentationFormat>On-screen Show (4:3)</PresentationFormat>
  <Paragraphs>41</Paragraphs>
  <Slides>7</Slides>
  <Notes>7</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1_Purple Template 1 Trebuchet</vt:lpstr>
      <vt:lpstr>White with Courier font for code slides</vt:lpstr>
      <vt:lpstr>馬太福音 19:1-2; 馬可福音 10:1,44-45 約翰福音 10:40</vt:lpstr>
      <vt:lpstr>馬太福音 19:1</vt:lpstr>
      <vt:lpstr>馬太福音 19:2</vt:lpstr>
      <vt:lpstr>馬可福音 10:1</vt:lpstr>
      <vt:lpstr>馬可福音 10:44</vt:lpstr>
      <vt:lpstr>馬可福音 10:45</vt:lpstr>
      <vt:lpstr>約翰福音 10:40</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182</cp:revision>
  <dcterms:created xsi:type="dcterms:W3CDTF">2015-02-07T13:24:58Z</dcterms:created>
  <dcterms:modified xsi:type="dcterms:W3CDTF">2017-12-01T01:43:34Z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