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72942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60829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31471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99691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78335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52876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56044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19400"/>
            <a:ext cx="8153400" cy="837695"/>
          </a:xfrm>
        </p:spPr>
        <p:txBody>
          <a:bodyPr/>
          <a:lstStyle/>
          <a:p>
            <a:pPr algn="ctr"/>
            <a:r>
              <a:rPr lang="zh-TW" altLang="en-US" dirty="0">
                <a:effectLst/>
                <a:latin typeface="楷体" panose="02010609060101010101" pitchFamily="49" charset="-122"/>
                <a:ea typeface="楷体" panose="02010609060101010101" pitchFamily="49" charset="-122"/>
              </a:rPr>
              <a:t>抵著試煉、</a:t>
            </a:r>
            <a:r>
              <a:rPr lang="zh-TW" altLang="en-US" dirty="0" smtClean="0">
                <a:effectLst/>
                <a:latin typeface="楷体" panose="02010609060101010101" pitchFamily="49" charset="-122"/>
                <a:ea typeface="楷体" panose="02010609060101010101" pitchFamily="49" charset="-122"/>
              </a:rPr>
              <a:t>災</a:t>
            </a:r>
            <a:r>
              <a:rPr lang="zh-TW" altLang="en-US" dirty="0">
                <a:effectLst/>
                <a:latin typeface="楷体" panose="02010609060101010101" pitchFamily="49" charset="-122"/>
                <a:ea typeface="楷体" panose="02010609060101010101" pitchFamily="49" charset="-122"/>
              </a:rPr>
              <a:t>禍</a:t>
            </a:r>
            <a:r>
              <a:rPr lang="zh-TW" altLang="en-US" dirty="0" smtClean="0">
                <a:effectLst/>
                <a:latin typeface="楷体" panose="02010609060101010101" pitchFamily="49" charset="-122"/>
                <a:ea typeface="楷体" panose="02010609060101010101" pitchFamily="49" charset="-122"/>
              </a:rPr>
              <a:t>圍</a:t>
            </a:r>
            <a:r>
              <a:rPr lang="zh-TW" altLang="en-US" dirty="0">
                <a:effectLst/>
                <a:latin typeface="楷体" panose="02010609060101010101" pitchFamily="49" charset="-122"/>
                <a:ea typeface="楷体" panose="02010609060101010101" pitchFamily="49" charset="-122"/>
              </a:rPr>
              <a:t>你真艱苦</a:t>
            </a:r>
          </a:p>
        </p:txBody>
      </p:sp>
      <p:sp>
        <p:nvSpPr>
          <p:cNvPr id="3" name="Title 1"/>
          <p:cNvSpPr txBox="1">
            <a:spLocks/>
          </p:cNvSpPr>
          <p:nvPr/>
        </p:nvSpPr>
        <p:spPr>
          <a:xfrm>
            <a:off x="3276600" y="42672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44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rPr>
              <a:t>聖詩</a:t>
            </a:r>
            <a:r>
              <a:rPr kumimoji="0" lang="en-US" altLang="zh-TW" sz="44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rPr>
              <a:t>:593</a:t>
            </a:r>
            <a:endParaRPr kumimoji="0" lang="en-US" altLang="zh-TW" sz="44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44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抵著</a:t>
            </a:r>
            <a:r>
              <a:rPr lang="zh-TW" altLang="en-US" sz="5400" dirty="0">
                <a:latin typeface="楷体" panose="02010609060101010101" pitchFamily="49" charset="-122"/>
                <a:ea typeface="楷体" panose="02010609060101010101" pitchFamily="49" charset="-122"/>
              </a:rPr>
              <a:t>試煉災禍圍你真艱</a:t>
            </a:r>
            <a:r>
              <a:rPr lang="zh-TW" altLang="en-US" sz="5400" dirty="0" smtClean="0">
                <a:latin typeface="楷体" panose="02010609060101010101" pitchFamily="49" charset="-122"/>
                <a:ea typeface="楷体" panose="02010609060101010101" pitchFamily="49" charset="-122"/>
              </a:rPr>
              <a:t>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致</a:t>
            </a:r>
            <a:r>
              <a:rPr lang="zh-TW" altLang="en-US" sz="5400" dirty="0">
                <a:latin typeface="楷体" panose="02010609060101010101" pitchFamily="49" charset="-122"/>
                <a:ea typeface="楷体" panose="02010609060101010101" pitchFamily="49" charset="-122"/>
              </a:rPr>
              <a:t>到餒志失</a:t>
            </a:r>
            <a:r>
              <a:rPr lang="zh-TW" altLang="en-US" sz="5400" dirty="0" smtClean="0">
                <a:latin typeface="楷体" panose="02010609060101010101" pitchFamily="49" charset="-122"/>
                <a:ea typeface="楷体" panose="02010609060101010101" pitchFamily="49" charset="-122"/>
              </a:rPr>
              <a:t>望 四</a:t>
            </a:r>
            <a:r>
              <a:rPr lang="zh-TW" altLang="en-US" sz="5400" dirty="0">
                <a:latin typeface="楷体" panose="02010609060101010101" pitchFamily="49" charset="-122"/>
                <a:ea typeface="楷体" panose="02010609060101010101" pitchFamily="49" charset="-122"/>
              </a:rPr>
              <a:t>面看無</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所得的恩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想來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a:t>
            </a:r>
            <a:r>
              <a:rPr lang="zh-TW" altLang="en-US" sz="5400" dirty="0" smtClean="0">
                <a:latin typeface="楷体" panose="02010609060101010101" pitchFamily="49" charset="-122"/>
                <a:ea typeface="楷体" panose="02010609060101010101" pitchFamily="49" charset="-122"/>
              </a:rPr>
              <a:t>謝上</a:t>
            </a:r>
            <a:r>
              <a:rPr lang="zh-TW" altLang="en-US" sz="5400" dirty="0">
                <a:latin typeface="楷体" panose="02010609060101010101" pitchFamily="49" charset="-122"/>
                <a:ea typeface="楷体" panose="02010609060101010101" pitchFamily="49" charset="-122"/>
              </a:rPr>
              <a:t>帝大慈悲</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主的恩賜</a:t>
            </a:r>
            <a:r>
              <a:rPr lang="zh-TW" altLang="en-US" sz="5400" dirty="0" smtClean="0">
                <a:latin typeface="楷体" panose="02010609060101010101" pitchFamily="49" charset="-122"/>
                <a:ea typeface="楷体" panose="02010609060101010101" pitchFamily="49" charset="-122"/>
              </a:rPr>
              <a:t>你著算</a:t>
            </a:r>
            <a:r>
              <a:rPr lang="zh-TW" altLang="en-US" sz="5400" dirty="0">
                <a:latin typeface="楷体" panose="02010609060101010101" pitchFamily="49" charset="-122"/>
                <a:ea typeface="楷体" panose="02010609060101010101" pitchFamily="49" charset="-122"/>
              </a:rPr>
              <a:t>著</a:t>
            </a:r>
            <a:r>
              <a:rPr lang="zh-TW" altLang="en-US" sz="5400" dirty="0" smtClean="0">
                <a:latin typeface="楷体" panose="02010609060101010101" pitchFamily="49" charset="-122"/>
                <a:ea typeface="楷体" panose="02010609060101010101" pitchFamily="49" charset="-122"/>
              </a:rPr>
              <a:t>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的恩賜你豈</a:t>
            </a:r>
            <a:r>
              <a:rPr lang="zh-TW" altLang="en-US" sz="5400" dirty="0" smtClean="0">
                <a:latin typeface="楷体" panose="02010609060101010101" pitchFamily="49" charset="-122"/>
                <a:ea typeface="楷体" panose="02010609060101010101" pitchFamily="49" charset="-122"/>
              </a:rPr>
              <a:t>算會了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算來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當滿心感謝上帝大慈悲</a:t>
            </a:r>
          </a:p>
        </p:txBody>
      </p:sp>
    </p:spTree>
    <p:extLst>
      <p:ext uri="{BB962C8B-B14F-4D97-AF65-F5344CB8AC3E}">
        <p14:creationId xmlns:p14="http://schemas.microsoft.com/office/powerpoint/2010/main" xmlns="" val="13160640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有時掛慮煩惱致到心亂</a:t>
            </a:r>
            <a:r>
              <a:rPr lang="zh-TW" altLang="en-US" sz="5400" dirty="0" smtClean="0">
                <a:latin typeface="楷体" panose="02010609060101010101" pitchFamily="49" charset="-122"/>
                <a:ea typeface="楷体" panose="02010609060101010101" pitchFamily="49" charset="-122"/>
              </a:rPr>
              <a:t>亂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僥疑</a:t>
            </a:r>
            <a:r>
              <a:rPr lang="zh-TW" altLang="en-US" sz="5400" dirty="0">
                <a:latin typeface="楷体" panose="02010609060101010101" pitchFamily="49" charset="-122"/>
                <a:ea typeface="楷体" panose="02010609060101010101" pitchFamily="49" charset="-122"/>
              </a:rPr>
              <a:t>上</a:t>
            </a:r>
            <a:r>
              <a:rPr lang="zh-TW" altLang="en-US" sz="5400" dirty="0" smtClean="0">
                <a:latin typeface="楷体" panose="02010609060101010101" pitchFamily="49" charset="-122"/>
                <a:ea typeface="楷体" panose="02010609060101010101" pitchFamily="49" charset="-122"/>
              </a:rPr>
              <a:t>帝疼痛 背</a:t>
            </a:r>
            <a:r>
              <a:rPr lang="zh-TW" altLang="en-US" sz="5400" dirty="0">
                <a:latin typeface="楷体" panose="02010609060101010101" pitchFamily="49" charset="-122"/>
                <a:ea typeface="楷体" panose="02010609060101010101" pitchFamily="49" charset="-122"/>
              </a:rPr>
              <a:t>十架呣願</a:t>
            </a:r>
          </a:p>
          <a:p>
            <a:pPr marL="0" indent="0" algn="ctr">
              <a:buNone/>
            </a:pPr>
            <a:r>
              <a:rPr lang="zh-TW" altLang="en-US" sz="5400" dirty="0">
                <a:latin typeface="楷体" panose="02010609060101010101" pitchFamily="49" charset="-122"/>
                <a:ea typeface="楷体" panose="02010609060101010101" pitchFamily="49" charset="-122"/>
              </a:rPr>
              <a:t>你所得的恩</a:t>
            </a:r>
            <a:r>
              <a:rPr lang="zh-TW" altLang="en-US" sz="5400" dirty="0" smtClean="0">
                <a:latin typeface="楷体" panose="02010609060101010101" pitchFamily="49" charset="-122"/>
                <a:ea typeface="楷体" panose="02010609060101010101" pitchFamily="49" charset="-122"/>
              </a:rPr>
              <a:t>賜閣再</a:t>
            </a:r>
            <a:r>
              <a:rPr lang="zh-TW" altLang="en-US" sz="5400" dirty="0">
                <a:latin typeface="楷体" panose="02010609060101010101" pitchFamily="49" charset="-122"/>
                <a:ea typeface="楷体" panose="02010609060101010101" pitchFamily="49" charset="-122"/>
              </a:rPr>
              <a:t>想來</a:t>
            </a:r>
            <a:r>
              <a:rPr lang="zh-TW" altLang="en-US" sz="5400" dirty="0" smtClean="0">
                <a:latin typeface="楷体" panose="02010609060101010101" pitchFamily="49" charset="-122"/>
                <a:ea typeface="楷体" panose="02010609060101010101" pitchFamily="49" charset="-122"/>
              </a:rPr>
              <a:t>記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僥</a:t>
            </a:r>
            <a:r>
              <a:rPr lang="zh-TW" altLang="en-US" sz="5400" dirty="0" smtClean="0">
                <a:latin typeface="楷体" panose="02010609060101010101" pitchFamily="49" charset="-122"/>
                <a:ea typeface="楷体" panose="02010609060101010101" pitchFamily="49" charset="-122"/>
              </a:rPr>
              <a:t>疑</a:t>
            </a:r>
            <a:r>
              <a:rPr lang="zh-TW" altLang="en-US" sz="5400" dirty="0">
                <a:latin typeface="楷体" panose="02010609060101010101" pitchFamily="49" charset="-122"/>
                <a:ea typeface="楷体" panose="02010609060101010101" pitchFamily="49" charset="-122"/>
              </a:rPr>
              <a:t>就會無</a:t>
            </a:r>
            <a:r>
              <a:rPr lang="zh-TW" altLang="en-US" sz="5400" dirty="0" smtClean="0">
                <a:latin typeface="楷体" panose="02010609060101010101" pitchFamily="49" charset="-122"/>
                <a:ea typeface="楷体" panose="02010609060101010101" pitchFamily="49" charset="-122"/>
              </a:rPr>
              <a:t>去 日</a:t>
            </a:r>
            <a:r>
              <a:rPr lang="zh-TW" altLang="en-US" sz="5400" dirty="0">
                <a:latin typeface="楷体" panose="02010609060101010101" pitchFamily="49" charset="-122"/>
                <a:ea typeface="楷体" panose="02010609060101010101" pitchFamily="49" charset="-122"/>
              </a:rPr>
              <a:t>日愛吟詩</a:t>
            </a:r>
          </a:p>
        </p:txBody>
      </p:sp>
    </p:spTree>
    <p:extLst>
      <p:ext uri="{BB962C8B-B14F-4D97-AF65-F5344CB8AC3E}">
        <p14:creationId xmlns:p14="http://schemas.microsoft.com/office/powerpoint/2010/main" xmlns="" val="23621498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主的恩賜</a:t>
            </a:r>
            <a:r>
              <a:rPr lang="zh-TW" altLang="en-US" sz="5400" dirty="0" smtClean="0">
                <a:latin typeface="楷体" panose="02010609060101010101" pitchFamily="49" charset="-122"/>
                <a:ea typeface="楷体" panose="02010609060101010101" pitchFamily="49" charset="-122"/>
              </a:rPr>
              <a:t>你著算</a:t>
            </a:r>
            <a:r>
              <a:rPr lang="zh-TW" altLang="en-US" sz="5400" dirty="0">
                <a:latin typeface="楷体" panose="02010609060101010101" pitchFamily="49" charset="-122"/>
                <a:ea typeface="楷体" panose="02010609060101010101" pitchFamily="49" charset="-122"/>
              </a:rPr>
              <a:t>著</a:t>
            </a:r>
            <a:r>
              <a:rPr lang="zh-TW" altLang="en-US" sz="5400" dirty="0" smtClean="0">
                <a:latin typeface="楷体" panose="02010609060101010101" pitchFamily="49" charset="-122"/>
                <a:ea typeface="楷体" panose="02010609060101010101" pitchFamily="49" charset="-122"/>
              </a:rPr>
              <a:t>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的恩賜你豈</a:t>
            </a:r>
            <a:r>
              <a:rPr lang="zh-TW" altLang="en-US" sz="5400" dirty="0" smtClean="0">
                <a:latin typeface="楷体" panose="02010609060101010101" pitchFamily="49" charset="-122"/>
                <a:ea typeface="楷体" panose="02010609060101010101" pitchFamily="49" charset="-122"/>
              </a:rPr>
              <a:t>算會了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算來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當滿心感謝上帝大慈悲</a:t>
            </a:r>
          </a:p>
        </p:txBody>
      </p:sp>
    </p:spTree>
    <p:extLst>
      <p:ext uri="{BB962C8B-B14F-4D97-AF65-F5344CB8AC3E}">
        <p14:creationId xmlns:p14="http://schemas.microsoft.com/office/powerpoint/2010/main" xmlns="" val="32169118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想別人有福氣建置大家</a:t>
            </a:r>
            <a:r>
              <a:rPr lang="zh-TW" altLang="en-US" sz="5400" dirty="0" smtClean="0">
                <a:latin typeface="楷体" panose="02010609060101010101" pitchFamily="49" charset="-122"/>
                <a:ea typeface="楷体" panose="02010609060101010101" pitchFamily="49" charset="-122"/>
              </a:rPr>
              <a:t>伙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莫得</a:t>
            </a:r>
            <a:r>
              <a:rPr lang="zh-TW" altLang="en-US" sz="5400" dirty="0">
                <a:latin typeface="楷体" panose="02010609060101010101" pitchFamily="49" charset="-122"/>
                <a:ea typeface="楷体" panose="02010609060101010101" pitchFamily="49" charset="-122"/>
              </a:rPr>
              <a:t>吐</a:t>
            </a:r>
            <a:r>
              <a:rPr lang="zh-TW" altLang="en-US" sz="5400" dirty="0" smtClean="0">
                <a:latin typeface="楷体" panose="02010609060101010101" pitchFamily="49" charset="-122"/>
                <a:ea typeface="楷体" panose="02010609060101010101" pitchFamily="49" charset="-122"/>
              </a:rPr>
              <a:t>氣喪鄉 天</a:t>
            </a:r>
            <a:r>
              <a:rPr lang="zh-TW" altLang="en-US" sz="5400" dirty="0">
                <a:latin typeface="楷体" panose="02010609060101010101" pitchFamily="49" charset="-122"/>
                <a:ea typeface="楷体" panose="02010609060101010101" pitchFamily="49" charset="-122"/>
              </a:rPr>
              <a:t>裡有厝</a:t>
            </a:r>
            <a:r>
              <a:rPr lang="zh-TW" altLang="en-US" sz="5400" dirty="0" smtClean="0">
                <a:latin typeface="楷体" panose="02010609060101010101" pitchFamily="49" charset="-122"/>
                <a:ea typeface="楷体" panose="02010609060101010101" pitchFamily="49" charset="-122"/>
              </a:rPr>
              <a:t>宅</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你所得的恩</a:t>
            </a:r>
            <a:r>
              <a:rPr lang="zh-TW" altLang="en-US" sz="5400" dirty="0" smtClean="0">
                <a:latin typeface="楷体" panose="02010609060101010101" pitchFamily="49" charset="-122"/>
                <a:ea typeface="楷体" panose="02010609060101010101" pitchFamily="49" charset="-122"/>
              </a:rPr>
              <a:t>賜 錢銀袂建置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的寶貝尊</a:t>
            </a:r>
            <a:r>
              <a:rPr lang="zh-TW" altLang="en-US" sz="5400" dirty="0" smtClean="0">
                <a:latin typeface="楷体" panose="02010609060101010101" pitchFamily="49" charset="-122"/>
                <a:ea typeface="楷体" panose="02010609060101010101" pitchFamily="49" charset="-122"/>
              </a:rPr>
              <a:t>貴豈</a:t>
            </a:r>
            <a:r>
              <a:rPr lang="zh-TW" altLang="en-US" sz="5400" dirty="0">
                <a:latin typeface="楷体" panose="02010609060101010101" pitchFamily="49" charset="-122"/>
                <a:ea typeface="楷体" panose="02010609060101010101" pitchFamily="49" charset="-122"/>
              </a:rPr>
              <a:t>無藏佇天</a:t>
            </a:r>
          </a:p>
        </p:txBody>
      </p:sp>
    </p:spTree>
    <p:extLst>
      <p:ext uri="{BB962C8B-B14F-4D97-AF65-F5344CB8AC3E}">
        <p14:creationId xmlns:p14="http://schemas.microsoft.com/office/powerpoint/2010/main" xmlns="" val="211862930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主的恩賜</a:t>
            </a:r>
            <a:r>
              <a:rPr lang="zh-TW" altLang="en-US" sz="5400" dirty="0" smtClean="0">
                <a:latin typeface="楷体" panose="02010609060101010101" pitchFamily="49" charset="-122"/>
                <a:ea typeface="楷体" panose="02010609060101010101" pitchFamily="49" charset="-122"/>
              </a:rPr>
              <a:t>你著算</a:t>
            </a:r>
            <a:r>
              <a:rPr lang="zh-TW" altLang="en-US" sz="5400" dirty="0">
                <a:latin typeface="楷体" panose="02010609060101010101" pitchFamily="49" charset="-122"/>
                <a:ea typeface="楷体" panose="02010609060101010101" pitchFamily="49" charset="-122"/>
              </a:rPr>
              <a:t>著</a:t>
            </a:r>
            <a:r>
              <a:rPr lang="zh-TW" altLang="en-US" sz="5400" dirty="0" smtClean="0">
                <a:latin typeface="楷体" panose="02010609060101010101" pitchFamily="49" charset="-122"/>
                <a:ea typeface="楷体" panose="02010609060101010101" pitchFamily="49" charset="-122"/>
              </a:rPr>
              <a:t>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的恩賜你豈</a:t>
            </a:r>
            <a:r>
              <a:rPr lang="zh-TW" altLang="en-US" sz="5400" dirty="0" smtClean="0">
                <a:latin typeface="楷体" panose="02010609060101010101" pitchFamily="49" charset="-122"/>
                <a:ea typeface="楷体" panose="02010609060101010101" pitchFamily="49" charset="-122"/>
              </a:rPr>
              <a:t>算會了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算來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當滿心感謝上帝大慈悲</a:t>
            </a:r>
          </a:p>
        </p:txBody>
      </p:sp>
    </p:spTree>
    <p:extLst>
      <p:ext uri="{BB962C8B-B14F-4D97-AF65-F5344CB8AC3E}">
        <p14:creationId xmlns:p14="http://schemas.microsoft.com/office/powerpoint/2010/main" xmlns="" val="274029403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a:latin typeface="楷体" panose="02010609060101010101" pitchFamily="49" charset="-122"/>
                <a:ea typeface="楷体" panose="02010609060101010101" pitchFamily="49" charset="-122"/>
              </a:rPr>
              <a:t>所以經過試煉不論大小</a:t>
            </a:r>
            <a:r>
              <a:rPr lang="zh-TW" altLang="en-US" sz="5400" dirty="0" smtClean="0">
                <a:latin typeface="楷体" panose="02010609060101010101" pitchFamily="49" charset="-122"/>
                <a:ea typeface="楷体" panose="02010609060101010101" pitchFamily="49" charset="-122"/>
              </a:rPr>
              <a:t>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莫得</a:t>
            </a:r>
            <a:r>
              <a:rPr lang="zh-TW" altLang="en-US" sz="5400" dirty="0">
                <a:latin typeface="楷体" panose="02010609060101010101" pitchFamily="49" charset="-122"/>
                <a:ea typeface="楷体" panose="02010609060101010101" pitchFamily="49" charset="-122"/>
              </a:rPr>
              <a:t>餒志失</a:t>
            </a:r>
            <a:r>
              <a:rPr lang="zh-TW" altLang="en-US" sz="5400" dirty="0" smtClean="0">
                <a:latin typeface="楷体" panose="02010609060101010101" pitchFamily="49" charset="-122"/>
                <a:ea typeface="楷体" panose="02010609060101010101" pitchFamily="49" charset="-122"/>
              </a:rPr>
              <a:t>望 上</a:t>
            </a:r>
            <a:r>
              <a:rPr lang="zh-TW" altLang="en-US" sz="5400" dirty="0">
                <a:latin typeface="楷体" panose="02010609060101010101" pitchFamily="49" charset="-122"/>
                <a:ea typeface="楷体" panose="02010609060101010101" pitchFamily="49" charset="-122"/>
              </a:rPr>
              <a:t>帝永做</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所得的恩賜照舊想來</a:t>
            </a:r>
            <a:r>
              <a:rPr lang="zh-TW" altLang="en-US" sz="5400" dirty="0" smtClean="0">
                <a:latin typeface="楷体" panose="02010609060101010101" pitchFamily="49" charset="-122"/>
                <a:ea typeface="楷体" panose="02010609060101010101" pitchFamily="49" charset="-122"/>
              </a:rPr>
              <a:t>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會安慰幫</a:t>
            </a:r>
            <a:r>
              <a:rPr lang="zh-TW" altLang="en-US" sz="5400" dirty="0" smtClean="0">
                <a:latin typeface="楷体" panose="02010609060101010101" pitchFamily="49" charset="-122"/>
                <a:ea typeface="楷体" panose="02010609060101010101" pitchFamily="49" charset="-122"/>
              </a:rPr>
              <a:t>助 引</a:t>
            </a:r>
            <a:r>
              <a:rPr lang="zh-TW" altLang="en-US" sz="5400" dirty="0">
                <a:latin typeface="楷体" panose="02010609060101010101" pitchFamily="49" charset="-122"/>
                <a:ea typeface="楷体" panose="02010609060101010101" pitchFamily="49" charset="-122"/>
              </a:rPr>
              <a:t>導到天堂</a:t>
            </a:r>
          </a:p>
        </p:txBody>
      </p:sp>
    </p:spTree>
    <p:extLst>
      <p:ext uri="{BB962C8B-B14F-4D97-AF65-F5344CB8AC3E}">
        <p14:creationId xmlns:p14="http://schemas.microsoft.com/office/powerpoint/2010/main" xmlns="" val="35046397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抵著試煉、災禍圍你真艱苦</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主的恩賜</a:t>
            </a:r>
            <a:r>
              <a:rPr lang="zh-TW" altLang="en-US" sz="5400" dirty="0" smtClean="0">
                <a:latin typeface="楷体" panose="02010609060101010101" pitchFamily="49" charset="-122"/>
                <a:ea typeface="楷体" panose="02010609060101010101" pitchFamily="49" charset="-122"/>
              </a:rPr>
              <a:t>你著算</a:t>
            </a:r>
            <a:r>
              <a:rPr lang="zh-TW" altLang="en-US" sz="5400" dirty="0">
                <a:latin typeface="楷体" panose="02010609060101010101" pitchFamily="49" charset="-122"/>
                <a:ea typeface="楷体" panose="02010609060101010101" pitchFamily="49" charset="-122"/>
              </a:rPr>
              <a:t>著</a:t>
            </a:r>
            <a:r>
              <a:rPr lang="zh-TW" altLang="en-US" sz="5400" dirty="0" smtClean="0">
                <a:latin typeface="楷体" panose="02010609060101010101" pitchFamily="49" charset="-122"/>
                <a:ea typeface="楷体" panose="02010609060101010101" pitchFamily="49" charset="-122"/>
              </a:rPr>
              <a:t>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的恩賜你豈</a:t>
            </a:r>
            <a:r>
              <a:rPr lang="zh-TW" altLang="en-US" sz="5400" dirty="0" smtClean="0">
                <a:latin typeface="楷体" panose="02010609060101010101" pitchFamily="49" charset="-122"/>
                <a:ea typeface="楷体" panose="02010609060101010101" pitchFamily="49" charset="-122"/>
              </a:rPr>
              <a:t>算會了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主的恩</a:t>
            </a:r>
            <a:r>
              <a:rPr lang="zh-TW" altLang="en-US" sz="5400" dirty="0" smtClean="0">
                <a:latin typeface="楷体" panose="02010609060101010101" pitchFamily="49" charset="-122"/>
                <a:ea typeface="楷体" panose="02010609060101010101" pitchFamily="49" charset="-122"/>
              </a:rPr>
              <a:t>賜逐項</a:t>
            </a:r>
            <a:r>
              <a:rPr lang="zh-TW" altLang="en-US" sz="5400" dirty="0">
                <a:latin typeface="楷体" panose="02010609060101010101" pitchFamily="49" charset="-122"/>
                <a:ea typeface="楷体" panose="02010609060101010101" pitchFamily="49" charset="-122"/>
              </a:rPr>
              <a:t>算來</a:t>
            </a:r>
            <a:r>
              <a:rPr lang="zh-TW" altLang="en-US" sz="5400" dirty="0" smtClean="0">
                <a:latin typeface="楷体" panose="02010609060101010101" pitchFamily="49" charset="-122"/>
                <a:ea typeface="楷体" panose="02010609060101010101" pitchFamily="49" charset="-122"/>
              </a:rPr>
              <a:t>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穩</a:t>
            </a:r>
            <a:r>
              <a:rPr lang="zh-TW" altLang="en-US" sz="5400" dirty="0">
                <a:latin typeface="楷体" panose="02010609060101010101" pitchFamily="49" charset="-122"/>
                <a:ea typeface="楷体" panose="02010609060101010101" pitchFamily="49" charset="-122"/>
              </a:rPr>
              <a:t>當滿心感謝上帝大慈悲</a:t>
            </a:r>
          </a:p>
        </p:txBody>
      </p:sp>
    </p:spTree>
    <p:extLst>
      <p:ext uri="{BB962C8B-B14F-4D97-AF65-F5344CB8AC3E}">
        <p14:creationId xmlns:p14="http://schemas.microsoft.com/office/powerpoint/2010/main" xmlns="" val="16555599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46</TotalTime>
  <Words>1362</Words>
  <Application>Microsoft Office PowerPoint</Application>
  <PresentationFormat>On-screen Show (4:3)</PresentationFormat>
  <Paragraphs>78</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抵著試煉、災禍圍你真艱苦</vt:lpstr>
      <vt:lpstr>抵著試煉、災禍圍你真艱苦</vt:lpstr>
      <vt:lpstr>抵著試煉、災禍圍你真艱苦</vt:lpstr>
      <vt:lpstr>抵著試煉、災禍圍你真艱苦</vt:lpstr>
      <vt:lpstr>抵著試煉、災禍圍你真艱苦</vt:lpstr>
      <vt:lpstr>抵著試煉、災禍圍你真艱苦</vt:lpstr>
      <vt:lpstr>抵著試煉、災禍圍你真艱苦</vt:lpstr>
      <vt:lpstr>抵著試煉、災禍圍你真艱苦</vt:lpstr>
      <vt:lpstr>抵著試煉、災禍圍你真艱苦</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cp:revision>
  <dcterms:created xsi:type="dcterms:W3CDTF">2015-02-07T13:24:58Z</dcterms:created>
  <dcterms:modified xsi:type="dcterms:W3CDTF">2017-01-11T04:45:55Z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