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9" r:id="rId4"/>
    <p:sldId id="271" r:id="rId5"/>
    <p:sldId id="272" r:id="rId6"/>
    <p:sldId id="270" r:id="rId7"/>
    <p:sldId id="273"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8:00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8:00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8:00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8:00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8:00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8:00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91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990600" y="1143000"/>
            <a:ext cx="7543800" cy="38100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萬物充滿祢的恩典</a:t>
            </a:r>
            <a:endParaRPr lang="en-US" altLang="zh-TW"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詞</a:t>
            </a:r>
            <a:r>
              <a:rPr lang="en-US" altLang="zh-TW"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a:t>
            </a:r>
            <a:r>
              <a:rPr lang="zh-TW" altLang="en-US"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李信儀</a:t>
            </a:r>
            <a:endParaRPr lang="en-US" altLang="zh-TW"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曲</a:t>
            </a:r>
            <a:r>
              <a:rPr lang="en-US" altLang="zh-TW"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a:t>
            </a:r>
            <a:r>
              <a:rPr lang="zh-TW" altLang="en-US"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游智婷</a:t>
            </a:r>
            <a:endParaRPr lang="en-US" altLang="zh-TW"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zh-TW" altLang="en-US"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91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萬物充滿祢的恩典</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600" b="1" dirty="0" smtClean="0">
                <a:solidFill>
                  <a:schemeClr val="bg1"/>
                </a:solidFill>
                <a:latin typeface="+mn-ea"/>
              </a:rPr>
              <a:t>春風吹來一陣</a:t>
            </a:r>
            <a:endParaRPr lang="en-US" altLang="zh-TW" sz="6600" b="1" dirty="0" smtClean="0">
              <a:solidFill>
                <a:schemeClr val="bg1"/>
              </a:solidFill>
              <a:latin typeface="+mn-ea"/>
            </a:endParaRPr>
          </a:p>
          <a:p>
            <a:pPr algn="ctr"/>
            <a:r>
              <a:rPr lang="zh-TW" altLang="en-US" sz="6600" b="1" dirty="0" smtClean="0">
                <a:solidFill>
                  <a:schemeClr val="bg1"/>
                </a:solidFill>
                <a:latin typeface="+mn-ea"/>
              </a:rPr>
              <a:t>玉蘭花香味</a:t>
            </a:r>
            <a:endParaRPr lang="en-US" altLang="zh-TW" sz="6600" b="1" dirty="0" smtClean="0">
              <a:solidFill>
                <a:schemeClr val="bg1"/>
              </a:solidFill>
              <a:latin typeface="+mn-ea"/>
            </a:endParaRPr>
          </a:p>
          <a:p>
            <a:pPr algn="ctr"/>
            <a:r>
              <a:rPr lang="zh-TW" altLang="en-US" sz="6600" b="1" dirty="0" smtClean="0">
                <a:solidFill>
                  <a:schemeClr val="bg1"/>
                </a:solidFill>
                <a:latin typeface="+mn-ea"/>
              </a:rPr>
              <a:t>樹頭枝 雀鳥</a:t>
            </a:r>
            <a:endParaRPr lang="en-US" altLang="zh-TW" sz="6600" b="1" dirty="0" smtClean="0">
              <a:solidFill>
                <a:schemeClr val="bg1"/>
              </a:solidFill>
              <a:latin typeface="+mn-ea"/>
            </a:endParaRPr>
          </a:p>
          <a:p>
            <a:pPr algn="ctr"/>
            <a:r>
              <a:rPr lang="zh-TW" altLang="en-US" sz="6600" b="1" dirty="0" smtClean="0">
                <a:solidFill>
                  <a:schemeClr val="bg1"/>
                </a:solidFill>
                <a:latin typeface="+mn-ea"/>
              </a:rPr>
              <a:t>歡喜佇吟詩 </a:t>
            </a:r>
            <a:endParaRPr lang="en-US" altLang="zh-TW" sz="6600" b="1" dirty="0" smtClean="0">
              <a:solidFill>
                <a:schemeClr val="bg1"/>
              </a:solidFill>
              <a:latin typeface="+mn-ea"/>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91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萬物充滿祢的恩典</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752600"/>
            <a:ext cx="8686800" cy="34290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600" b="1" dirty="0" smtClean="0">
                <a:solidFill>
                  <a:schemeClr val="bg1"/>
                </a:solidFill>
                <a:latin typeface="+mn-ea"/>
              </a:rPr>
              <a:t>溪水邊草埔</a:t>
            </a:r>
            <a:endParaRPr lang="en-US" altLang="zh-TW" sz="6600" b="1" dirty="0" smtClean="0">
              <a:solidFill>
                <a:schemeClr val="bg1"/>
              </a:solidFill>
              <a:latin typeface="+mn-ea"/>
            </a:endParaRPr>
          </a:p>
          <a:p>
            <a:pPr algn="ctr"/>
            <a:r>
              <a:rPr lang="zh-TW" altLang="en-US" sz="6600" b="1" dirty="0" smtClean="0">
                <a:solidFill>
                  <a:schemeClr val="bg1"/>
                </a:solidFill>
                <a:latin typeface="+mn-ea"/>
              </a:rPr>
              <a:t>青翠水果甘甜</a:t>
            </a:r>
            <a:endParaRPr lang="en-US" altLang="zh-TW" sz="6600" b="1" dirty="0" smtClean="0">
              <a:solidFill>
                <a:schemeClr val="bg1"/>
              </a:solidFill>
              <a:latin typeface="+mn-ea"/>
            </a:endParaRPr>
          </a:p>
          <a:p>
            <a:pPr algn="ctr"/>
            <a:r>
              <a:rPr lang="zh-TW" altLang="en-US" sz="6600" b="1" dirty="0" smtClean="0">
                <a:solidFill>
                  <a:schemeClr val="bg1"/>
                </a:solidFill>
                <a:latin typeface="+mn-ea"/>
              </a:rPr>
              <a:t>我看見 上帝的</a:t>
            </a:r>
            <a:endParaRPr lang="en-US" altLang="zh-TW" sz="6600" b="1" dirty="0" smtClean="0">
              <a:solidFill>
                <a:schemeClr val="bg1"/>
              </a:solidFill>
              <a:latin typeface="+mn-ea"/>
            </a:endParaRPr>
          </a:p>
          <a:p>
            <a:pPr algn="ctr"/>
            <a:r>
              <a:rPr lang="zh-TW" altLang="en-US" sz="6600" b="1" dirty="0" smtClean="0">
                <a:solidFill>
                  <a:schemeClr val="bg1"/>
                </a:solidFill>
                <a:latin typeface="+mn-ea"/>
              </a:rPr>
              <a:t>疼充滿佇萬物 </a:t>
            </a:r>
            <a:endParaRPr lang="zh-TW" altLang="en-US" sz="6600" b="1" dirty="0" smtClean="0">
              <a:solidFill>
                <a:schemeClr val="bg1"/>
              </a:solidFill>
              <a:effectLst>
                <a:innerShdw blurRad="63500" dist="50800" dir="18900000">
                  <a:schemeClr val="tx1">
                    <a:alpha val="50000"/>
                  </a:schemeClr>
                </a:innerShdw>
              </a:effectLst>
              <a:latin typeface="+mn-ea"/>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91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萬物充滿祢的恩典</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447800"/>
            <a:ext cx="65532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600" b="1" dirty="0" smtClean="0">
                <a:solidFill>
                  <a:schemeClr val="bg1"/>
                </a:solidFill>
              </a:rPr>
              <a:t>一枝草  </a:t>
            </a:r>
            <a:endParaRPr lang="en-US" altLang="zh-TW" sz="6600" b="1" dirty="0" smtClean="0">
              <a:solidFill>
                <a:schemeClr val="bg1"/>
              </a:solidFill>
            </a:endParaRPr>
          </a:p>
          <a:p>
            <a:pPr algn="ctr"/>
            <a:r>
              <a:rPr lang="zh-TW" altLang="en-US" sz="6600" b="1" dirty="0" smtClean="0">
                <a:solidFill>
                  <a:schemeClr val="bg1"/>
                </a:solidFill>
              </a:rPr>
              <a:t>一點露 </a:t>
            </a:r>
            <a:endParaRPr lang="en-US" altLang="zh-TW" sz="6600" b="1" dirty="0" smtClean="0">
              <a:solidFill>
                <a:schemeClr val="bg1"/>
              </a:solidFill>
            </a:endParaRPr>
          </a:p>
          <a:p>
            <a:pPr algn="ctr"/>
            <a:r>
              <a:rPr lang="zh-TW" altLang="en-US" sz="6600" b="1" dirty="0" smtClean="0">
                <a:solidFill>
                  <a:schemeClr val="bg1"/>
                </a:solidFill>
              </a:rPr>
              <a:t>顯明天父</a:t>
            </a:r>
            <a:endParaRPr lang="en-US" altLang="zh-TW" sz="6600" b="1" dirty="0" smtClean="0">
              <a:solidFill>
                <a:schemeClr val="bg1"/>
              </a:solidFill>
            </a:endParaRPr>
          </a:p>
          <a:p>
            <a:pPr algn="ctr"/>
            <a:r>
              <a:rPr lang="zh-TW" altLang="en-US" sz="6600" b="1" dirty="0" smtClean="0">
                <a:solidFill>
                  <a:schemeClr val="bg1"/>
                </a:solidFill>
              </a:rPr>
              <a:t>大慈愛 </a:t>
            </a:r>
            <a:endParaRPr lang="en-US" altLang="zh-TW" sz="6600" b="1" dirty="0" smtClean="0">
              <a:solidFill>
                <a:schemeClr val="bg1"/>
              </a:solidFill>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91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萬物充滿祢的恩典</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228600" y="1371600"/>
            <a:ext cx="6096000" cy="33528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600" b="1" dirty="0" smtClean="0">
                <a:solidFill>
                  <a:schemeClr val="bg1"/>
                </a:solidFill>
              </a:rPr>
              <a:t>一口氣 </a:t>
            </a:r>
            <a:endParaRPr lang="en-US" altLang="zh-TW" sz="6600" b="1" dirty="0" smtClean="0">
              <a:solidFill>
                <a:schemeClr val="bg1"/>
              </a:solidFill>
            </a:endParaRPr>
          </a:p>
          <a:p>
            <a:pPr algn="ctr"/>
            <a:r>
              <a:rPr lang="zh-TW" altLang="en-US" sz="6600" b="1" dirty="0" smtClean="0">
                <a:solidFill>
                  <a:schemeClr val="bg1"/>
                </a:solidFill>
              </a:rPr>
              <a:t>一滴水 </a:t>
            </a:r>
            <a:endParaRPr lang="en-US" altLang="zh-TW" sz="6600" b="1" dirty="0" smtClean="0">
              <a:solidFill>
                <a:schemeClr val="bg1"/>
              </a:solidFill>
            </a:endParaRPr>
          </a:p>
          <a:p>
            <a:pPr algn="ctr"/>
            <a:r>
              <a:rPr lang="zh-TW" altLang="en-US" sz="6600" b="1" dirty="0" smtClean="0">
                <a:solidFill>
                  <a:schemeClr val="bg1"/>
                </a:solidFill>
              </a:rPr>
              <a:t>賞賜阮</a:t>
            </a:r>
            <a:endParaRPr lang="en-US" altLang="zh-TW" sz="6600" b="1" dirty="0" smtClean="0">
              <a:solidFill>
                <a:schemeClr val="bg1"/>
              </a:solidFill>
            </a:endParaRPr>
          </a:p>
          <a:p>
            <a:pPr algn="ctr"/>
            <a:r>
              <a:rPr lang="zh-TW" altLang="en-US" sz="6600" b="1" dirty="0" smtClean="0">
                <a:solidFill>
                  <a:schemeClr val="bg1"/>
                </a:solidFill>
              </a:rPr>
              <a:t>活命的豐盛</a:t>
            </a:r>
            <a:endParaRPr lang="zh-TW" altLang="en-US" sz="6600" b="1" dirty="0" smtClean="0">
              <a:solidFill>
                <a:schemeClr val="bg1"/>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7\2017091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萬物充滿祢的恩典</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5" name="Subtitle 2"/>
          <p:cNvSpPr txBox="1">
            <a:spLocks/>
          </p:cNvSpPr>
          <p:nvPr/>
        </p:nvSpPr>
        <p:spPr>
          <a:xfrm>
            <a:off x="152400" y="19050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600" b="1" dirty="0" smtClean="0">
                <a:solidFill>
                  <a:schemeClr val="bg1"/>
                </a:solidFill>
              </a:rPr>
              <a:t>哈利路亞    哈利路亞 </a:t>
            </a:r>
            <a:endParaRPr lang="en-US" altLang="zh-TW" sz="6600" b="1" dirty="0" smtClean="0">
              <a:solidFill>
                <a:schemeClr val="bg1"/>
              </a:solidFill>
            </a:endParaRPr>
          </a:p>
          <a:p>
            <a:pPr algn="ctr"/>
            <a:r>
              <a:rPr lang="zh-TW" altLang="en-US" sz="6600" b="1" dirty="0" smtClean="0">
                <a:solidFill>
                  <a:schemeClr val="bg1"/>
                </a:solidFill>
              </a:rPr>
              <a:t>一生惦佇    主的裡面 </a:t>
            </a:r>
            <a:endParaRPr lang="en-US" altLang="zh-TW" sz="6600" b="1" dirty="0" smtClean="0">
              <a:solidFill>
                <a:schemeClr val="bg1"/>
              </a:solidFill>
            </a:endParaRPr>
          </a:p>
          <a:p>
            <a:pPr algn="ctr"/>
            <a:r>
              <a:rPr lang="zh-TW" altLang="en-US" sz="6600" b="1" dirty="0" smtClean="0">
                <a:solidFill>
                  <a:schemeClr val="bg1"/>
                </a:solidFill>
              </a:rPr>
              <a:t>讚美你創造  大權能</a:t>
            </a:r>
            <a:endParaRPr lang="zh-TW" altLang="en-US" sz="6600" b="1" dirty="0" smtClean="0">
              <a:solidFill>
                <a:schemeClr val="bg1"/>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298</TotalTime>
  <Words>765</Words>
  <Application>Microsoft Office PowerPoint</Application>
  <PresentationFormat>On-screen Show (4:3)</PresentationFormat>
  <Paragraphs>52</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Slide 1</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63</cp:revision>
  <dcterms:created xsi:type="dcterms:W3CDTF">2015-02-07T13:24:58Z</dcterms:created>
  <dcterms:modified xsi:type="dcterms:W3CDTF">2017-09-07T00:00:36Z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