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62"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30811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308116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64004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962436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909130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20161120\2nd Worship\和散那.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04800" y="1752600"/>
            <a:ext cx="8382000" cy="830997"/>
          </a:xfrm>
        </p:spPr>
        <p:txBody>
          <a:bodyPr/>
          <a:lstStyle/>
          <a:p>
            <a:pPr algn="ctr"/>
            <a:r>
              <a:rPr lang="zh-TW" altLang="en-US" sz="6000" dirty="0">
                <a:effectLst/>
                <a:latin typeface="楷体" panose="02010609060101010101" pitchFamily="49" charset="-122"/>
                <a:ea typeface="楷体" panose="02010609060101010101" pitchFamily="49" charset="-122"/>
              </a:rPr>
              <a:t>和散那</a:t>
            </a: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20161120\2nd Worship\和散那.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828800"/>
            <a:ext cx="8382000" cy="3490186"/>
          </a:xfrm>
        </p:spPr>
        <p:txBody>
          <a:bodyPr>
            <a:scene3d>
              <a:camera prst="orthographicFront"/>
              <a:lightRig rig="threePt" dir="t"/>
            </a:scene3d>
            <a:sp3d extrusionH="57150" contourW="12700">
              <a:extrusionClr>
                <a:srgbClr val="FFFF00"/>
              </a:extrusionClr>
              <a:contourClr>
                <a:srgbClr val="FF0000"/>
              </a:contourClr>
            </a:sp3d>
          </a:bodyPr>
          <a:lstStyle/>
          <a:p>
            <a:pPr marL="0" indent="0" algn="ctr">
              <a:buNone/>
            </a:pPr>
            <a:r>
              <a:rPr lang="en-US" altLang="zh-TW"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1 </a:t>
            </a:r>
            <a:r>
              <a:rPr lang="zh-TW" altLang="en-US"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和</a:t>
            </a: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散那 和散那</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和散那歸至高上帝</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和散那 和散那</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和散那歸至高上帝</a:t>
            </a: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20161120\2nd Worship\和散那.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843814"/>
            <a:ext cx="8382000" cy="3490186"/>
          </a:xfrm>
        </p:spPr>
        <p:txBody>
          <a:bodyPr>
            <a:scene3d>
              <a:camera prst="orthographicFront"/>
              <a:lightRig rig="threePt" dir="t"/>
            </a:scene3d>
            <a:sp3d extrusionH="57150" contourW="12700">
              <a:extrusionClr>
                <a:srgbClr val="FFFF00"/>
              </a:extrusionClr>
              <a:contourClr>
                <a:srgbClr val="FF0000"/>
              </a:contourClr>
            </a:sp3d>
          </a:bodyPr>
          <a:lstStyle/>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主 阮尊崇祢名</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我心充滿讚美</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我欲高舉我主上帝</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和散那歸至高上帝</a:t>
            </a:r>
          </a:p>
        </p:txBody>
      </p:sp>
    </p:spTree>
    <p:extLst>
      <p:ext uri="{BB962C8B-B14F-4D97-AF65-F5344CB8AC3E}">
        <p14:creationId xmlns:p14="http://schemas.microsoft.com/office/powerpoint/2010/main" xmlns="" val="67935858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20161120\2nd Worship\和散那.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828800"/>
            <a:ext cx="8382000" cy="3490186"/>
          </a:xfrm>
        </p:spPr>
        <p:txBody>
          <a:bodyPr>
            <a:scene3d>
              <a:camera prst="orthographicFront"/>
              <a:lightRig rig="threePt" dir="t"/>
            </a:scene3d>
            <a:sp3d extrusionH="57150" contourW="12700">
              <a:extrusionClr>
                <a:srgbClr val="FFFF00"/>
              </a:extrusionClr>
              <a:contourClr>
                <a:srgbClr val="FF0000"/>
              </a:contourClr>
            </a:sp3d>
          </a:bodyPr>
          <a:lstStyle/>
          <a:p>
            <a:pPr marL="0" indent="0" algn="ctr">
              <a:buNone/>
            </a:pPr>
            <a:r>
              <a:rPr lang="en-US" altLang="zh-TW"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2 </a:t>
            </a:r>
            <a:r>
              <a:rPr lang="zh-TW" altLang="en-US"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榮</a:t>
            </a: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耀 榮耀</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願榮耀歸萬王之王</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榮耀 榮耀</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願榮耀歸萬王之王</a:t>
            </a:r>
          </a:p>
        </p:txBody>
      </p:sp>
    </p:spTree>
    <p:extLst>
      <p:ext uri="{BB962C8B-B14F-4D97-AF65-F5344CB8AC3E}">
        <p14:creationId xmlns:p14="http://schemas.microsoft.com/office/powerpoint/2010/main" xmlns="" val="114405229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20161120\2nd Worship\和散那.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843814"/>
            <a:ext cx="8382000" cy="3490186"/>
          </a:xfrm>
        </p:spPr>
        <p:txBody>
          <a:bodyPr>
            <a:scene3d>
              <a:camera prst="orthographicFront"/>
              <a:lightRig rig="threePt" dir="t"/>
            </a:scene3d>
            <a:sp3d extrusionH="57150" contourW="12700">
              <a:extrusionClr>
                <a:srgbClr val="FFFF00"/>
              </a:extrusionClr>
              <a:contourClr>
                <a:srgbClr val="FF0000"/>
              </a:contourClr>
            </a:sp3d>
          </a:bodyPr>
          <a:lstStyle/>
          <a:p>
            <a:pPr marL="0" indent="0" algn="ctr">
              <a:buNone/>
            </a:pPr>
            <a:r>
              <a:rPr lang="zh-TW" altLang="en-US"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主 阮尊崇祢名</a:t>
            </a:r>
          </a:p>
          <a:p>
            <a:pPr marL="0" indent="0" algn="ctr">
              <a:buNone/>
            </a:pPr>
            <a:r>
              <a:rPr lang="zh-TW" altLang="en-US"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我心充滿讚美</a:t>
            </a:r>
          </a:p>
          <a:p>
            <a:pPr marL="0" indent="0" algn="ctr">
              <a:buNone/>
            </a:pPr>
            <a:r>
              <a:rPr lang="zh-TW" altLang="en-US"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我欲高舉我主上帝</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願榮耀歸萬王之王</a:t>
            </a:r>
          </a:p>
        </p:txBody>
      </p:sp>
    </p:spTree>
    <p:extLst>
      <p:ext uri="{BB962C8B-B14F-4D97-AF65-F5344CB8AC3E}">
        <p14:creationId xmlns:p14="http://schemas.microsoft.com/office/powerpoint/2010/main" xmlns="" val="149043863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115</TotalTime>
  <Words>635</Words>
  <Application>Microsoft Office PowerPoint</Application>
  <PresentationFormat>On-screen Show (4:3)</PresentationFormat>
  <Paragraphs>41</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和散那</vt:lpstr>
      <vt:lpstr>和散那</vt:lpstr>
      <vt:lpstr>和散那</vt:lpstr>
      <vt:lpstr>和散那</vt:lpstr>
      <vt:lpstr>和散那</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28</cp:revision>
  <dcterms:created xsi:type="dcterms:W3CDTF">2015-02-07T13:24:58Z</dcterms:created>
  <dcterms:modified xsi:type="dcterms:W3CDTF">2017-05-17T03:52:50Z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