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9"/>
  </p:notesMasterIdLst>
  <p:sldIdLst>
    <p:sldId id="257" r:id="rId4"/>
    <p:sldId id="267" r:id="rId5"/>
    <p:sldId id="268" r:id="rId6"/>
    <p:sldId id="269" r:id="rId7"/>
    <p:sldId id="270" r:id="rId8"/>
    <p:sldId id="271" r:id="rId9"/>
    <p:sldId id="272" r:id="rId10"/>
    <p:sldId id="273" r:id="rId11"/>
    <p:sldId id="274" r:id="rId12"/>
    <p:sldId id="275" r:id="rId13"/>
    <p:sldId id="276" r:id="rId14"/>
    <p:sldId id="277" r:id="rId15"/>
    <p:sldId id="278" r:id="rId16"/>
    <p:sldId id="279" r:id="rId17"/>
    <p:sldId id="280"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2" d="100"/>
          <a:sy n="62" d="100"/>
        </p:scale>
        <p:origin x="-84" y="-66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3" Type="http://schemas.openxmlformats.org/officeDocument/2006/relationships/slideMaster" Target="slideMasters/slideMaster2.xml"/><Relationship Id="rId21" Type="http://schemas.openxmlformats.org/officeDocument/2006/relationships/viewProps" Target="viewProp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tableStyles" Target="tableStyles.xml"/><Relationship Id="rId10" Type="http://schemas.openxmlformats.org/officeDocument/2006/relationships/slide" Target="slides/slide7.xml"/><Relationship Id="rId19" Type="http://schemas.openxmlformats.org/officeDocument/2006/relationships/notesMaster" Target="notesMasters/notesMaster1.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5/9/2017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39228149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19032296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305856656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31915095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40950091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25661786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12685856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42879816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4086901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10914578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40303697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182555452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244726782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2075421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5/9/2017 11:40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2150349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48" y="1981200"/>
            <a:ext cx="7681913" cy="1524000"/>
          </a:xfrm>
        </p:spPr>
        <p:txBody>
          <a:bodyPr/>
          <a:lstStyle/>
          <a:p>
            <a:pPr algn="ctr"/>
            <a:r>
              <a:rPr lang="en-US" altLang="zh-TW" dirty="0" smtClean="0">
                <a:effectLst/>
                <a:ea typeface="楷体" panose="02010609060101010101" pitchFamily="49" charset="-122"/>
              </a:rPr>
              <a:t>How Great is Our God</a:t>
            </a:r>
            <a:br>
              <a:rPr lang="en-US" altLang="zh-TW" dirty="0" smtClean="0">
                <a:effectLst/>
                <a:ea typeface="楷体" panose="02010609060101010101" pitchFamily="49" charset="-122"/>
              </a:rPr>
            </a:br>
            <a:r>
              <a:rPr lang="zh-TW" altLang="en-US" dirty="0">
                <a:effectLst/>
                <a:latin typeface="楷体" panose="02010609060101010101" pitchFamily="49" charset="-122"/>
                <a:ea typeface="楷体" panose="02010609060101010101" pitchFamily="49" charset="-122"/>
              </a:rPr>
              <a:t>我神真偉大</a:t>
            </a:r>
            <a:endParaRPr lang="zh-TW" altLang="en-US" dirty="0">
              <a:effectLst/>
              <a:ea typeface="楷体" panose="02010609060101010101" pitchFamily="49" charset="-122"/>
            </a:endParaRPr>
          </a:p>
        </p:txBody>
      </p:sp>
      <p:sp>
        <p:nvSpPr>
          <p:cNvPr id="3" name="Subtitle 2"/>
          <p:cNvSpPr>
            <a:spLocks noGrp="1"/>
          </p:cNvSpPr>
          <p:nvPr>
            <p:ph type="subTitle" idx="1"/>
          </p:nvPr>
        </p:nvSpPr>
        <p:spPr>
          <a:xfrm>
            <a:off x="730249" y="4191000"/>
            <a:ext cx="7681913" cy="1828800"/>
          </a:xfrm>
        </p:spPr>
        <p:txBody>
          <a:bodyPr/>
          <a:lstStyle/>
          <a:p>
            <a:pPr algn="ctr"/>
            <a:r>
              <a:rPr lang="en-US" altLang="zh-TW" sz="4800" dirty="0" smtClean="0">
                <a:latin typeface="+mj-lt"/>
                <a:ea typeface="楷体" panose="02010609060101010101" pitchFamily="49" charset="-122"/>
              </a:rPr>
              <a:t>Words and Music by: Chris Tomlin, Jesse Reeves and </a:t>
            </a:r>
          </a:p>
          <a:p>
            <a:pPr algn="ctr"/>
            <a:r>
              <a:rPr lang="en-US" altLang="zh-TW" sz="4800" dirty="0" smtClean="0">
                <a:latin typeface="+mj-lt"/>
                <a:ea typeface="楷体" panose="02010609060101010101" pitchFamily="49" charset="-122"/>
              </a:rPr>
              <a:t>Ed Cash</a:t>
            </a:r>
          </a:p>
        </p:txBody>
      </p:sp>
    </p:spTree>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2028480"/>
            <a:ext cx="8382000" cy="3305520"/>
          </a:xfrm>
        </p:spPr>
        <p:txBody>
          <a:bodyPr/>
          <a:lstStyle/>
          <a:p>
            <a:pPr marL="0" indent="0" algn="ctr">
              <a:buNone/>
            </a:pPr>
            <a:r>
              <a:rPr lang="en-US" altLang="zh-TW" sz="4800" dirty="0">
                <a:latin typeface="+mj-lt"/>
                <a:ea typeface="楷体" panose="02010609060101010101" pitchFamily="49" charset="-122"/>
              </a:rPr>
              <a:t>The </a:t>
            </a:r>
            <a:r>
              <a:rPr lang="en-US" altLang="zh-TW" sz="4800" dirty="0" smtClean="0">
                <a:latin typeface="+mj-lt"/>
                <a:ea typeface="楷体" panose="02010609060101010101" pitchFamily="49" charset="-122"/>
              </a:rPr>
              <a:t>Godhead, </a:t>
            </a:r>
            <a:r>
              <a:rPr lang="en-US" altLang="zh-TW" sz="4800" dirty="0">
                <a:latin typeface="+mj-lt"/>
                <a:ea typeface="楷体" panose="02010609060101010101" pitchFamily="49" charset="-122"/>
              </a:rPr>
              <a:t>Three in One</a:t>
            </a:r>
          </a:p>
          <a:p>
            <a:pPr marL="0" indent="0" algn="ctr">
              <a:buNone/>
            </a:pPr>
            <a:r>
              <a:rPr lang="en-US" altLang="zh-TW" sz="4800" dirty="0">
                <a:latin typeface="+mj-lt"/>
                <a:ea typeface="楷体" panose="02010609060101010101" pitchFamily="49" charset="-122"/>
              </a:rPr>
              <a:t>Father, Spirit, Son</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祢是</a:t>
            </a:r>
            <a:r>
              <a:rPr lang="zh-TW" altLang="en-US" sz="5400" dirty="0">
                <a:solidFill>
                  <a:srgbClr val="FFFF00"/>
                </a:solidFill>
                <a:latin typeface="楷体" panose="02010609060101010101" pitchFamily="49" charset="-122"/>
                <a:ea typeface="楷体" panose="02010609060101010101" pitchFamily="49" charset="-122"/>
              </a:rPr>
              <a:t>三一真神</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父子與聖靈</a:t>
            </a:r>
          </a:p>
        </p:txBody>
      </p:sp>
    </p:spTree>
    <p:extLst>
      <p:ext uri="{BB962C8B-B14F-4D97-AF65-F5344CB8AC3E}">
        <p14:creationId xmlns:p14="http://schemas.microsoft.com/office/powerpoint/2010/main" xmlns="" val="332391523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2028480"/>
            <a:ext cx="8382000" cy="3305520"/>
          </a:xfrm>
        </p:spPr>
        <p:txBody>
          <a:bodyPr/>
          <a:lstStyle/>
          <a:p>
            <a:pPr marL="0" indent="0" algn="ctr">
              <a:buNone/>
            </a:pPr>
            <a:r>
              <a:rPr lang="en-US" altLang="zh-TW" sz="4800" dirty="0" smtClean="0">
                <a:latin typeface="+mj-lt"/>
                <a:ea typeface="楷体" panose="02010609060101010101" pitchFamily="49" charset="-122"/>
              </a:rPr>
              <a:t>The Lion </a:t>
            </a:r>
            <a:r>
              <a:rPr lang="en-US" altLang="zh-TW" sz="4800" dirty="0">
                <a:latin typeface="+mj-lt"/>
                <a:ea typeface="楷体" panose="02010609060101010101" pitchFamily="49" charset="-122"/>
              </a:rPr>
              <a:t>and the Lamb</a:t>
            </a:r>
          </a:p>
          <a:p>
            <a:pPr marL="0" indent="0" algn="ctr">
              <a:buNone/>
            </a:pPr>
            <a:r>
              <a:rPr lang="en-US" altLang="zh-TW" sz="4800" dirty="0" smtClean="0">
                <a:latin typeface="+mj-lt"/>
                <a:ea typeface="楷体" panose="02010609060101010101" pitchFamily="49" charset="-122"/>
              </a:rPr>
              <a:t>The Lion </a:t>
            </a:r>
            <a:r>
              <a:rPr lang="en-US" altLang="zh-TW" sz="4800" dirty="0">
                <a:latin typeface="+mj-lt"/>
                <a:ea typeface="楷体" panose="02010609060101010101" pitchFamily="49" charset="-122"/>
              </a:rPr>
              <a:t>and the Lamb</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真</a:t>
            </a:r>
            <a:r>
              <a:rPr lang="zh-TW" altLang="en-US" sz="5400" dirty="0">
                <a:solidFill>
                  <a:srgbClr val="FFFF00"/>
                </a:solidFill>
                <a:latin typeface="楷体" panose="02010609060101010101" pitchFamily="49" charset="-122"/>
                <a:ea typeface="楷体" panose="02010609060101010101" pitchFamily="49" charset="-122"/>
              </a:rPr>
              <a:t>神的羔羊</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全能神羔羊</a:t>
            </a:r>
          </a:p>
        </p:txBody>
      </p:sp>
    </p:spTree>
    <p:extLst>
      <p:ext uri="{BB962C8B-B14F-4D97-AF65-F5344CB8AC3E}">
        <p14:creationId xmlns:p14="http://schemas.microsoft.com/office/powerpoint/2010/main" xmlns="" val="44394020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1524000"/>
            <a:ext cx="8382000" cy="4118050"/>
          </a:xfrm>
        </p:spPr>
        <p:txBody>
          <a:bodyPr/>
          <a:lstStyle/>
          <a:p>
            <a:pPr marL="0" indent="0" algn="ctr">
              <a:buNone/>
            </a:pPr>
            <a:r>
              <a:rPr lang="en-US" altLang="zh-TW" sz="4800" dirty="0">
                <a:latin typeface="+mj-lt"/>
                <a:ea typeface="楷体" panose="02010609060101010101" pitchFamily="49" charset="-122"/>
              </a:rPr>
              <a:t>How great is our </a:t>
            </a:r>
            <a:r>
              <a:rPr lang="en-US" altLang="zh-TW" sz="4800" dirty="0" smtClean="0">
                <a:latin typeface="+mj-lt"/>
                <a:ea typeface="楷体" panose="02010609060101010101" pitchFamily="49" charset="-122"/>
              </a:rPr>
              <a:t>God </a:t>
            </a:r>
          </a:p>
          <a:p>
            <a:pPr marL="0" indent="0" algn="ctr">
              <a:buNone/>
            </a:pPr>
            <a:r>
              <a:rPr lang="en-US" altLang="zh-TW" sz="4800" dirty="0" smtClean="0">
                <a:latin typeface="+mj-lt"/>
                <a:ea typeface="楷体" panose="02010609060101010101" pitchFamily="49" charset="-122"/>
              </a:rPr>
              <a:t>Sing </a:t>
            </a:r>
            <a:r>
              <a:rPr lang="en-US" altLang="zh-TW" sz="4800" dirty="0">
                <a:latin typeface="+mj-lt"/>
                <a:ea typeface="楷体" panose="02010609060101010101" pitchFamily="49" charset="-122"/>
              </a:rPr>
              <a:t>with me</a:t>
            </a:r>
          </a:p>
          <a:p>
            <a:pPr marL="0" indent="0" algn="ctr">
              <a:buNone/>
            </a:pPr>
            <a:r>
              <a:rPr lang="en-US" altLang="zh-TW" sz="4800" dirty="0">
                <a:latin typeface="+mj-lt"/>
                <a:ea typeface="楷体" panose="02010609060101010101" pitchFamily="49" charset="-122"/>
              </a:rPr>
              <a:t>How great is our God</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我神真</a:t>
            </a:r>
            <a:r>
              <a:rPr lang="zh-TW" altLang="en-US" sz="5400" dirty="0">
                <a:solidFill>
                  <a:srgbClr val="FFFF00"/>
                </a:solidFill>
                <a:latin typeface="楷体" panose="02010609060101010101" pitchFamily="49" charset="-122"/>
                <a:ea typeface="楷体" panose="02010609060101010101" pitchFamily="49" charset="-122"/>
              </a:rPr>
              <a:t>偉大</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歌</a:t>
            </a:r>
            <a:r>
              <a:rPr lang="zh-TW" altLang="en-US" sz="5400" dirty="0" smtClean="0">
                <a:solidFill>
                  <a:srgbClr val="FFFF00"/>
                </a:solidFill>
                <a:latin typeface="楷体" panose="02010609060101010101" pitchFamily="49" charset="-122"/>
                <a:ea typeface="楷体" panose="02010609060101010101" pitchFamily="49" charset="-122"/>
              </a:rPr>
              <a:t>頌祢聖</a:t>
            </a:r>
            <a:r>
              <a:rPr lang="zh-TW" altLang="en-US" sz="5400" dirty="0">
                <a:solidFill>
                  <a:srgbClr val="FFFF00"/>
                </a:solidFill>
                <a:latin typeface="楷体" panose="02010609060101010101" pitchFamily="49" charset="-122"/>
                <a:ea typeface="楷体" panose="02010609060101010101" pitchFamily="49" charset="-122"/>
              </a:rPr>
              <a:t>名 真偉大</a:t>
            </a:r>
          </a:p>
        </p:txBody>
      </p:sp>
    </p:spTree>
    <p:extLst>
      <p:ext uri="{BB962C8B-B14F-4D97-AF65-F5344CB8AC3E}">
        <p14:creationId xmlns:p14="http://schemas.microsoft.com/office/powerpoint/2010/main" xmlns="" val="84358531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2028480"/>
            <a:ext cx="8382000" cy="3305520"/>
          </a:xfrm>
        </p:spPr>
        <p:txBody>
          <a:bodyPr/>
          <a:lstStyle/>
          <a:p>
            <a:pPr marL="0" indent="0" algn="ctr">
              <a:buNone/>
            </a:pPr>
            <a:r>
              <a:rPr lang="en-US" altLang="zh-TW" sz="4800" dirty="0" smtClean="0">
                <a:latin typeface="+mj-lt"/>
                <a:ea typeface="楷体" panose="02010609060101010101" pitchFamily="49" charset="-122"/>
              </a:rPr>
              <a:t>And </a:t>
            </a:r>
            <a:r>
              <a:rPr lang="en-US" altLang="zh-TW" sz="4800" dirty="0">
                <a:latin typeface="+mj-lt"/>
                <a:ea typeface="楷体" panose="02010609060101010101" pitchFamily="49" charset="-122"/>
              </a:rPr>
              <a:t>all will </a:t>
            </a:r>
            <a:r>
              <a:rPr lang="en-US" altLang="zh-TW" sz="4800" dirty="0" smtClean="0">
                <a:latin typeface="+mj-lt"/>
                <a:ea typeface="楷体" panose="02010609060101010101" pitchFamily="49" charset="-122"/>
              </a:rPr>
              <a:t>see how great</a:t>
            </a:r>
          </a:p>
          <a:p>
            <a:pPr marL="0" indent="0" algn="ctr">
              <a:buNone/>
            </a:pPr>
            <a:r>
              <a:rPr lang="en-US" altLang="zh-TW" sz="4800" dirty="0">
                <a:latin typeface="+mj-lt"/>
                <a:ea typeface="楷体" panose="02010609060101010101" pitchFamily="49" charset="-122"/>
              </a:rPr>
              <a:t>H</a:t>
            </a:r>
            <a:r>
              <a:rPr lang="en-US" altLang="zh-TW" sz="4800" dirty="0" smtClean="0">
                <a:latin typeface="+mj-lt"/>
                <a:ea typeface="楷体" panose="02010609060101010101" pitchFamily="49" charset="-122"/>
              </a:rPr>
              <a:t>ow </a:t>
            </a:r>
            <a:r>
              <a:rPr lang="en-US" altLang="zh-TW" sz="4800" dirty="0">
                <a:latin typeface="+mj-lt"/>
                <a:ea typeface="楷体" panose="02010609060101010101" pitchFamily="49" charset="-122"/>
              </a:rPr>
              <a:t>great is our God</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全</a:t>
            </a:r>
            <a:r>
              <a:rPr lang="zh-TW" altLang="en-US" sz="5400" dirty="0">
                <a:solidFill>
                  <a:srgbClr val="FFFF00"/>
                </a:solidFill>
                <a:latin typeface="楷体" panose="02010609060101010101" pitchFamily="49" charset="-122"/>
                <a:ea typeface="楷体" panose="02010609060101010101" pitchFamily="49" charset="-122"/>
              </a:rPr>
              <a:t>地都看見</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我</a:t>
            </a:r>
            <a:r>
              <a:rPr lang="zh-TW" altLang="en-US" sz="5400" dirty="0" smtClean="0">
                <a:solidFill>
                  <a:srgbClr val="FFFF00"/>
                </a:solidFill>
                <a:latin typeface="楷体" panose="02010609060101010101" pitchFamily="49" charset="-122"/>
                <a:ea typeface="楷体" panose="02010609060101010101" pitchFamily="49" charset="-122"/>
              </a:rPr>
              <a:t>神真</a:t>
            </a:r>
            <a:r>
              <a:rPr lang="zh-TW" altLang="en-US" sz="5400" dirty="0">
                <a:solidFill>
                  <a:srgbClr val="FFFF00"/>
                </a:solidFill>
                <a:latin typeface="楷体" panose="02010609060101010101" pitchFamily="49" charset="-122"/>
                <a:ea typeface="楷体" panose="02010609060101010101" pitchFamily="49" charset="-122"/>
              </a:rPr>
              <a:t>偉大</a:t>
            </a:r>
          </a:p>
        </p:txBody>
      </p:sp>
    </p:spTree>
    <p:extLst>
      <p:ext uri="{BB962C8B-B14F-4D97-AF65-F5344CB8AC3E}">
        <p14:creationId xmlns:p14="http://schemas.microsoft.com/office/powerpoint/2010/main" xmlns="" val="393693504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2028480"/>
            <a:ext cx="8382000" cy="3305520"/>
          </a:xfrm>
        </p:spPr>
        <p:txBody>
          <a:bodyPr/>
          <a:lstStyle/>
          <a:p>
            <a:pPr marL="0" indent="0" algn="ctr">
              <a:buNone/>
            </a:pPr>
            <a:r>
              <a:rPr lang="en-US" altLang="zh-TW" sz="4800" dirty="0" smtClean="0">
                <a:latin typeface="+mj-lt"/>
                <a:ea typeface="楷体" panose="02010609060101010101" pitchFamily="49" charset="-122"/>
              </a:rPr>
              <a:t>And name </a:t>
            </a:r>
            <a:r>
              <a:rPr lang="en-US" altLang="zh-TW" sz="4800" dirty="0">
                <a:latin typeface="+mj-lt"/>
                <a:ea typeface="楷体" panose="02010609060101010101" pitchFamily="49" charset="-122"/>
              </a:rPr>
              <a:t>above all names</a:t>
            </a:r>
          </a:p>
          <a:p>
            <a:pPr marL="0" indent="0" algn="ctr">
              <a:buNone/>
            </a:pPr>
            <a:r>
              <a:rPr lang="en-US" altLang="zh-TW" sz="4800" dirty="0" smtClean="0">
                <a:latin typeface="+mj-lt"/>
                <a:ea typeface="楷体" panose="02010609060101010101" pitchFamily="49" charset="-122"/>
              </a:rPr>
              <a:t>Worthy </a:t>
            </a:r>
            <a:r>
              <a:rPr lang="en-US" altLang="zh-TW" sz="4800" dirty="0">
                <a:latin typeface="+mj-lt"/>
                <a:ea typeface="楷体" panose="02010609060101010101" pitchFamily="49" charset="-122"/>
              </a:rPr>
              <a:t>of </a:t>
            </a:r>
            <a:r>
              <a:rPr lang="en-US" altLang="zh-TW" sz="4800" dirty="0" smtClean="0">
                <a:latin typeface="+mj-lt"/>
                <a:ea typeface="楷体" panose="02010609060101010101" pitchFamily="49" charset="-122"/>
              </a:rPr>
              <a:t>all </a:t>
            </a:r>
            <a:r>
              <a:rPr lang="en-US" altLang="zh-TW" sz="4800" dirty="0">
                <a:latin typeface="+mj-lt"/>
                <a:ea typeface="楷体" panose="02010609060101010101" pitchFamily="49" charset="-122"/>
              </a:rPr>
              <a:t>praise</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祢至</a:t>
            </a:r>
            <a:r>
              <a:rPr lang="zh-TW" altLang="en-US" sz="5400" dirty="0">
                <a:solidFill>
                  <a:srgbClr val="FFFF00"/>
                </a:solidFill>
                <a:latin typeface="楷体" panose="02010609060101010101" pitchFamily="49" charset="-122"/>
                <a:ea typeface="楷体" panose="02010609060101010101" pitchFamily="49" charset="-122"/>
              </a:rPr>
              <a:t>聖尊名</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配受大讚美</a:t>
            </a:r>
          </a:p>
        </p:txBody>
      </p:sp>
    </p:spTree>
    <p:extLst>
      <p:ext uri="{BB962C8B-B14F-4D97-AF65-F5344CB8AC3E}">
        <p14:creationId xmlns:p14="http://schemas.microsoft.com/office/powerpoint/2010/main" xmlns="" val="3360476607"/>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2028480"/>
            <a:ext cx="8382000" cy="3305520"/>
          </a:xfrm>
        </p:spPr>
        <p:txBody>
          <a:bodyPr/>
          <a:lstStyle/>
          <a:p>
            <a:pPr marL="0" indent="0" algn="ctr">
              <a:buNone/>
            </a:pPr>
            <a:r>
              <a:rPr lang="en-US" altLang="zh-TW" sz="4800" dirty="0">
                <a:latin typeface="+mj-lt"/>
                <a:ea typeface="楷体" panose="02010609060101010101" pitchFamily="49" charset="-122"/>
              </a:rPr>
              <a:t>My heart will sing</a:t>
            </a:r>
          </a:p>
          <a:p>
            <a:pPr marL="0" indent="0" algn="ctr">
              <a:buNone/>
            </a:pPr>
            <a:r>
              <a:rPr lang="en-US" altLang="zh-TW" sz="4800" dirty="0">
                <a:latin typeface="+mj-lt"/>
                <a:ea typeface="楷体" panose="02010609060101010101" pitchFamily="49" charset="-122"/>
              </a:rPr>
              <a:t>How great is our God</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全</a:t>
            </a:r>
            <a:r>
              <a:rPr lang="zh-TW" altLang="en-US" sz="5400" dirty="0">
                <a:solidFill>
                  <a:srgbClr val="FFFF00"/>
                </a:solidFill>
                <a:latin typeface="楷体" panose="02010609060101010101" pitchFamily="49" charset="-122"/>
                <a:ea typeface="楷体" panose="02010609060101010101" pitchFamily="49" charset="-122"/>
              </a:rPr>
              <a:t>心歌頌</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我</a:t>
            </a:r>
            <a:r>
              <a:rPr lang="zh-TW" altLang="en-US" sz="5400" dirty="0" smtClean="0">
                <a:solidFill>
                  <a:srgbClr val="FFFF00"/>
                </a:solidFill>
                <a:latin typeface="楷体" panose="02010609060101010101" pitchFamily="49" charset="-122"/>
                <a:ea typeface="楷体" panose="02010609060101010101" pitchFamily="49" charset="-122"/>
              </a:rPr>
              <a:t>神真</a:t>
            </a:r>
            <a:r>
              <a:rPr lang="zh-TW" altLang="en-US" sz="5400" dirty="0">
                <a:solidFill>
                  <a:srgbClr val="FFFF00"/>
                </a:solidFill>
                <a:latin typeface="楷体" panose="02010609060101010101" pitchFamily="49" charset="-122"/>
                <a:ea typeface="楷体" panose="02010609060101010101" pitchFamily="49" charset="-122"/>
              </a:rPr>
              <a:t>偉大</a:t>
            </a:r>
          </a:p>
        </p:txBody>
      </p:sp>
    </p:spTree>
    <p:extLst>
      <p:ext uri="{BB962C8B-B14F-4D97-AF65-F5344CB8AC3E}">
        <p14:creationId xmlns:p14="http://schemas.microsoft.com/office/powerpoint/2010/main" xmlns="" val="16532610"/>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1952280"/>
            <a:ext cx="8382000" cy="3305520"/>
          </a:xfrm>
        </p:spPr>
        <p:txBody>
          <a:bodyPr/>
          <a:lstStyle/>
          <a:p>
            <a:pPr marL="0" indent="0" algn="ctr">
              <a:buNone/>
            </a:pPr>
            <a:r>
              <a:rPr lang="en-US" altLang="zh-TW" sz="4800" dirty="0" smtClean="0">
                <a:latin typeface="+mj-lt"/>
                <a:ea typeface="楷体" panose="02010609060101010101" pitchFamily="49" charset="-122"/>
              </a:rPr>
              <a:t>1 The </a:t>
            </a:r>
            <a:r>
              <a:rPr lang="en-US" altLang="zh-TW" sz="4800" dirty="0">
                <a:latin typeface="+mj-lt"/>
                <a:ea typeface="楷体" panose="02010609060101010101" pitchFamily="49" charset="-122"/>
              </a:rPr>
              <a:t>splendor of the King</a:t>
            </a:r>
          </a:p>
          <a:p>
            <a:pPr marL="0" indent="0" algn="ctr">
              <a:buNone/>
            </a:pPr>
            <a:r>
              <a:rPr lang="en-US" altLang="zh-TW" sz="4800" dirty="0">
                <a:latin typeface="+mj-lt"/>
                <a:ea typeface="楷体" panose="02010609060101010101" pitchFamily="49" charset="-122"/>
              </a:rPr>
              <a:t>Clothed in majesty</a:t>
            </a:r>
            <a:endParaRPr lang="en-US" altLang="zh-TW" sz="5400" dirty="0">
              <a:latin typeface="+mj-lt"/>
              <a:ea typeface="楷体" panose="02010609060101010101" pitchFamily="49" charset="-122"/>
            </a:endParaRP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尊</a:t>
            </a:r>
            <a:r>
              <a:rPr lang="zh-TW" altLang="en-US" sz="5400" dirty="0">
                <a:solidFill>
                  <a:srgbClr val="FFFF00"/>
                </a:solidFill>
                <a:latin typeface="楷体" panose="02010609060101010101" pitchFamily="49" charset="-122"/>
                <a:ea typeface="楷体" panose="02010609060101010101" pitchFamily="49" charset="-122"/>
              </a:rPr>
              <a:t>貴榮耀君王</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在全地之上</a:t>
            </a:r>
          </a:p>
        </p:txBody>
      </p:sp>
    </p:spTree>
    <p:extLst>
      <p:ext uri="{BB962C8B-B14F-4D97-AF65-F5344CB8AC3E}">
        <p14:creationId xmlns:p14="http://schemas.microsoft.com/office/powerpoint/2010/main" xmlns="" val="1962319045"/>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1981200"/>
            <a:ext cx="8382000" cy="3305520"/>
          </a:xfrm>
        </p:spPr>
        <p:txBody>
          <a:bodyPr/>
          <a:lstStyle/>
          <a:p>
            <a:pPr marL="0" indent="0" algn="ctr">
              <a:buNone/>
            </a:pPr>
            <a:r>
              <a:rPr lang="en-US" altLang="zh-TW" sz="4800" dirty="0">
                <a:latin typeface="+mj-lt"/>
                <a:ea typeface="楷体" panose="02010609060101010101" pitchFamily="49" charset="-122"/>
              </a:rPr>
              <a:t>Let all the earth rejoice</a:t>
            </a:r>
          </a:p>
          <a:p>
            <a:pPr marL="0" indent="0" algn="ctr">
              <a:buNone/>
            </a:pPr>
            <a:r>
              <a:rPr lang="en-US" altLang="zh-TW" sz="4800" dirty="0">
                <a:latin typeface="+mj-lt"/>
                <a:ea typeface="楷体" panose="02010609060101010101" pitchFamily="49" charset="-122"/>
              </a:rPr>
              <a:t>All the earth rejoice</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願</a:t>
            </a:r>
            <a:r>
              <a:rPr lang="zh-TW" altLang="en-US" sz="5400" dirty="0">
                <a:solidFill>
                  <a:srgbClr val="FFFF00"/>
                </a:solidFill>
                <a:latin typeface="楷体" panose="02010609060101010101" pitchFamily="49" charset="-122"/>
                <a:ea typeface="楷体" panose="02010609060101010101" pitchFamily="49" charset="-122"/>
              </a:rPr>
              <a:t>萬民都喜樂</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全地都喜樂</a:t>
            </a:r>
          </a:p>
        </p:txBody>
      </p:sp>
    </p:spTree>
    <p:extLst>
      <p:ext uri="{BB962C8B-B14F-4D97-AF65-F5344CB8AC3E}">
        <p14:creationId xmlns:p14="http://schemas.microsoft.com/office/powerpoint/2010/main" xmlns="" val="837751829"/>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2028480"/>
            <a:ext cx="8382000" cy="3305520"/>
          </a:xfrm>
        </p:spPr>
        <p:txBody>
          <a:bodyPr/>
          <a:lstStyle/>
          <a:p>
            <a:pPr marL="0" indent="0" algn="ctr">
              <a:buNone/>
            </a:pPr>
            <a:r>
              <a:rPr lang="en-US" altLang="zh-TW" sz="4800" dirty="0">
                <a:latin typeface="+mj-lt"/>
                <a:ea typeface="楷体" panose="02010609060101010101" pitchFamily="49" charset="-122"/>
              </a:rPr>
              <a:t>He wraps Himself in light</a:t>
            </a:r>
          </a:p>
          <a:p>
            <a:pPr marL="0" indent="0" algn="ctr">
              <a:buNone/>
            </a:pPr>
            <a:r>
              <a:rPr lang="en-US" altLang="zh-TW" sz="4800" dirty="0">
                <a:latin typeface="+mj-lt"/>
                <a:ea typeface="楷体" panose="02010609060101010101" pitchFamily="49" charset="-122"/>
              </a:rPr>
              <a:t>And darkness tries to hide</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主祢滿</a:t>
            </a:r>
            <a:r>
              <a:rPr lang="zh-TW" altLang="en-US" sz="5400" dirty="0">
                <a:solidFill>
                  <a:srgbClr val="FFFF00"/>
                </a:solidFill>
                <a:latin typeface="楷体" panose="02010609060101010101" pitchFamily="49" charset="-122"/>
                <a:ea typeface="楷体" panose="02010609060101010101" pitchFamily="49" charset="-122"/>
              </a:rPr>
              <a:t>有榮光</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黑暗都躲藏</a:t>
            </a:r>
          </a:p>
        </p:txBody>
      </p:sp>
    </p:spTree>
    <p:extLst>
      <p:ext uri="{BB962C8B-B14F-4D97-AF65-F5344CB8AC3E}">
        <p14:creationId xmlns:p14="http://schemas.microsoft.com/office/powerpoint/2010/main" xmlns="" val="1315493623"/>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2028480"/>
            <a:ext cx="8382000" cy="3305520"/>
          </a:xfrm>
        </p:spPr>
        <p:txBody>
          <a:bodyPr/>
          <a:lstStyle/>
          <a:p>
            <a:pPr marL="0" indent="0" algn="ctr">
              <a:buNone/>
            </a:pPr>
            <a:r>
              <a:rPr lang="en-US" altLang="zh-TW" sz="4800" dirty="0" smtClean="0">
                <a:latin typeface="+mj-lt"/>
                <a:ea typeface="楷体" panose="02010609060101010101" pitchFamily="49" charset="-122"/>
              </a:rPr>
              <a:t>And </a:t>
            </a:r>
            <a:r>
              <a:rPr lang="en-US" altLang="zh-TW" sz="4800" dirty="0">
                <a:latin typeface="+mj-lt"/>
                <a:ea typeface="楷体" panose="02010609060101010101" pitchFamily="49" charset="-122"/>
              </a:rPr>
              <a:t>trembles at His voice</a:t>
            </a:r>
          </a:p>
          <a:p>
            <a:pPr marL="0" indent="0" algn="ctr">
              <a:buNone/>
            </a:pPr>
            <a:r>
              <a:rPr lang="en-US" altLang="zh-TW" sz="4800" smtClean="0">
                <a:latin typeface="+mj-lt"/>
                <a:ea typeface="楷体" panose="02010609060101010101" pitchFamily="49" charset="-122"/>
              </a:rPr>
              <a:t>And trembles </a:t>
            </a:r>
            <a:r>
              <a:rPr lang="en-US" altLang="zh-TW" sz="4800" dirty="0">
                <a:latin typeface="+mj-lt"/>
                <a:ea typeface="楷体" panose="02010609060101010101" pitchFamily="49" charset="-122"/>
              </a:rPr>
              <a:t>at His voice</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萬</a:t>
            </a:r>
            <a:r>
              <a:rPr lang="zh-TW" altLang="en-US" sz="5400" dirty="0">
                <a:solidFill>
                  <a:srgbClr val="FFFF00"/>
                </a:solidFill>
                <a:latin typeface="楷体" panose="02010609060101010101" pitchFamily="49" charset="-122"/>
                <a:ea typeface="楷体" panose="02010609060101010101" pitchFamily="49" charset="-122"/>
              </a:rPr>
              <a:t>民高聲唱</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齊來高聲唱</a:t>
            </a:r>
          </a:p>
        </p:txBody>
      </p:sp>
    </p:spTree>
    <p:extLst>
      <p:ext uri="{BB962C8B-B14F-4D97-AF65-F5344CB8AC3E}">
        <p14:creationId xmlns:p14="http://schemas.microsoft.com/office/powerpoint/2010/main" xmlns="" val="2750872038"/>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1828800"/>
            <a:ext cx="8382000" cy="4118050"/>
          </a:xfrm>
        </p:spPr>
        <p:txBody>
          <a:bodyPr/>
          <a:lstStyle/>
          <a:p>
            <a:pPr marL="0" indent="0" algn="ctr">
              <a:buNone/>
            </a:pPr>
            <a:r>
              <a:rPr lang="en-US" altLang="zh-TW" sz="4800" dirty="0">
                <a:latin typeface="+mj-lt"/>
                <a:ea typeface="楷体" panose="02010609060101010101" pitchFamily="49" charset="-122"/>
              </a:rPr>
              <a:t>How great is our </a:t>
            </a:r>
            <a:r>
              <a:rPr lang="en-US" altLang="zh-TW" sz="4800" dirty="0" smtClean="0">
                <a:latin typeface="+mj-lt"/>
                <a:ea typeface="楷体" panose="02010609060101010101" pitchFamily="49" charset="-122"/>
              </a:rPr>
              <a:t>God </a:t>
            </a:r>
          </a:p>
          <a:p>
            <a:pPr marL="0" indent="0" algn="ctr">
              <a:buNone/>
            </a:pPr>
            <a:r>
              <a:rPr lang="en-US" altLang="zh-TW" sz="4800" dirty="0" smtClean="0">
                <a:latin typeface="+mj-lt"/>
                <a:ea typeface="楷体" panose="02010609060101010101" pitchFamily="49" charset="-122"/>
              </a:rPr>
              <a:t>Sing </a:t>
            </a:r>
            <a:r>
              <a:rPr lang="en-US" altLang="zh-TW" sz="4800" dirty="0">
                <a:latin typeface="+mj-lt"/>
                <a:ea typeface="楷体" panose="02010609060101010101" pitchFamily="49" charset="-122"/>
              </a:rPr>
              <a:t>with </a:t>
            </a:r>
            <a:r>
              <a:rPr lang="en-US" altLang="zh-TW" sz="4800" dirty="0" smtClean="0">
                <a:latin typeface="+mj-lt"/>
                <a:ea typeface="楷体" panose="02010609060101010101" pitchFamily="49" charset="-122"/>
              </a:rPr>
              <a:t>me</a:t>
            </a:r>
          </a:p>
          <a:p>
            <a:pPr marL="0" indent="0" algn="ctr">
              <a:buNone/>
            </a:pPr>
            <a:r>
              <a:rPr lang="en-US" altLang="zh-TW" sz="4800" dirty="0">
                <a:latin typeface="+mj-lt"/>
                <a:ea typeface="楷体" panose="02010609060101010101" pitchFamily="49" charset="-122"/>
              </a:rPr>
              <a:t>How great is our God</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我神真</a:t>
            </a:r>
            <a:r>
              <a:rPr lang="zh-TW" altLang="en-US" sz="5400" dirty="0">
                <a:solidFill>
                  <a:srgbClr val="FFFF00"/>
                </a:solidFill>
                <a:latin typeface="楷体" panose="02010609060101010101" pitchFamily="49" charset="-122"/>
                <a:ea typeface="楷体" panose="02010609060101010101" pitchFamily="49" charset="-122"/>
              </a:rPr>
              <a:t>偉大</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歌</a:t>
            </a:r>
            <a:r>
              <a:rPr lang="zh-TW" altLang="en-US" sz="5400" dirty="0" smtClean="0">
                <a:solidFill>
                  <a:srgbClr val="FFFF00"/>
                </a:solidFill>
                <a:latin typeface="楷体" panose="02010609060101010101" pitchFamily="49" charset="-122"/>
                <a:ea typeface="楷体" panose="02010609060101010101" pitchFamily="49" charset="-122"/>
              </a:rPr>
              <a:t>頌祢聖</a:t>
            </a:r>
            <a:r>
              <a:rPr lang="zh-TW" altLang="en-US" sz="5400" dirty="0">
                <a:solidFill>
                  <a:srgbClr val="FFFF00"/>
                </a:solidFill>
                <a:latin typeface="楷体" panose="02010609060101010101" pitchFamily="49" charset="-122"/>
                <a:ea typeface="楷体" panose="02010609060101010101" pitchFamily="49" charset="-122"/>
              </a:rPr>
              <a:t>名 真偉大</a:t>
            </a:r>
          </a:p>
        </p:txBody>
      </p:sp>
    </p:spTree>
    <p:extLst>
      <p:ext uri="{BB962C8B-B14F-4D97-AF65-F5344CB8AC3E}">
        <p14:creationId xmlns:p14="http://schemas.microsoft.com/office/powerpoint/2010/main" xmlns="" val="553284356"/>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2028480"/>
            <a:ext cx="8382000" cy="3305520"/>
          </a:xfrm>
        </p:spPr>
        <p:txBody>
          <a:bodyPr/>
          <a:lstStyle/>
          <a:p>
            <a:pPr marL="0" indent="0" algn="ctr">
              <a:buNone/>
            </a:pPr>
            <a:r>
              <a:rPr lang="en-US" altLang="zh-TW" sz="4800" dirty="0" smtClean="0">
                <a:latin typeface="+mj-lt"/>
                <a:ea typeface="楷体" panose="02010609060101010101" pitchFamily="49" charset="-122"/>
              </a:rPr>
              <a:t>And </a:t>
            </a:r>
            <a:r>
              <a:rPr lang="en-US" altLang="zh-TW" sz="4800" dirty="0">
                <a:latin typeface="+mj-lt"/>
                <a:ea typeface="楷体" panose="02010609060101010101" pitchFamily="49" charset="-122"/>
              </a:rPr>
              <a:t>all will </a:t>
            </a:r>
            <a:r>
              <a:rPr lang="en-US" altLang="zh-TW" sz="4800" dirty="0" smtClean="0">
                <a:latin typeface="+mj-lt"/>
                <a:ea typeface="楷体" panose="02010609060101010101" pitchFamily="49" charset="-122"/>
              </a:rPr>
              <a:t>see how great</a:t>
            </a:r>
          </a:p>
          <a:p>
            <a:pPr marL="0" indent="0" algn="ctr">
              <a:buNone/>
            </a:pPr>
            <a:r>
              <a:rPr lang="en-US" altLang="zh-TW" sz="4800" dirty="0" smtClean="0">
                <a:latin typeface="+mj-lt"/>
                <a:ea typeface="楷体" panose="02010609060101010101" pitchFamily="49" charset="-122"/>
              </a:rPr>
              <a:t>How </a:t>
            </a:r>
            <a:r>
              <a:rPr lang="en-US" altLang="zh-TW" sz="4800" dirty="0">
                <a:latin typeface="+mj-lt"/>
                <a:ea typeface="楷体" panose="02010609060101010101" pitchFamily="49" charset="-122"/>
              </a:rPr>
              <a:t>great is our God</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全</a:t>
            </a:r>
            <a:r>
              <a:rPr lang="zh-TW" altLang="en-US" sz="5400" dirty="0">
                <a:solidFill>
                  <a:srgbClr val="FFFF00"/>
                </a:solidFill>
                <a:latin typeface="楷体" panose="02010609060101010101" pitchFamily="49" charset="-122"/>
                <a:ea typeface="楷体" panose="02010609060101010101" pitchFamily="49" charset="-122"/>
              </a:rPr>
              <a:t>地都看見</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我</a:t>
            </a:r>
            <a:r>
              <a:rPr lang="zh-TW" altLang="en-US" sz="5400" dirty="0" smtClean="0">
                <a:solidFill>
                  <a:srgbClr val="FFFF00"/>
                </a:solidFill>
                <a:latin typeface="楷体" panose="02010609060101010101" pitchFamily="49" charset="-122"/>
                <a:ea typeface="楷体" panose="02010609060101010101" pitchFamily="49" charset="-122"/>
              </a:rPr>
              <a:t>神真</a:t>
            </a:r>
            <a:r>
              <a:rPr lang="zh-TW" altLang="en-US" sz="5400" dirty="0">
                <a:solidFill>
                  <a:srgbClr val="FFFF00"/>
                </a:solidFill>
                <a:latin typeface="楷体" panose="02010609060101010101" pitchFamily="49" charset="-122"/>
                <a:ea typeface="楷体" panose="02010609060101010101" pitchFamily="49" charset="-122"/>
              </a:rPr>
              <a:t>偉大</a:t>
            </a:r>
          </a:p>
        </p:txBody>
      </p:sp>
    </p:spTree>
    <p:extLst>
      <p:ext uri="{BB962C8B-B14F-4D97-AF65-F5344CB8AC3E}">
        <p14:creationId xmlns:p14="http://schemas.microsoft.com/office/powerpoint/2010/main" xmlns="" val="186830553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2028480"/>
            <a:ext cx="8382000" cy="3305520"/>
          </a:xfrm>
        </p:spPr>
        <p:txBody>
          <a:bodyPr/>
          <a:lstStyle/>
          <a:p>
            <a:pPr marL="0" indent="0" algn="ctr">
              <a:buNone/>
            </a:pPr>
            <a:r>
              <a:rPr lang="en-US" altLang="zh-TW" sz="4800" dirty="0" smtClean="0">
                <a:latin typeface="+mj-lt"/>
                <a:ea typeface="楷体" panose="02010609060101010101" pitchFamily="49" charset="-122"/>
              </a:rPr>
              <a:t>2 Age </a:t>
            </a:r>
            <a:r>
              <a:rPr lang="en-US" altLang="zh-TW" sz="4800" dirty="0">
                <a:latin typeface="+mj-lt"/>
                <a:ea typeface="楷体" panose="02010609060101010101" pitchFamily="49" charset="-122"/>
              </a:rPr>
              <a:t>to age, He stands</a:t>
            </a:r>
          </a:p>
          <a:p>
            <a:pPr marL="0" indent="0" algn="ctr">
              <a:buNone/>
            </a:pPr>
            <a:r>
              <a:rPr lang="en-US" altLang="zh-TW" sz="4800" dirty="0">
                <a:latin typeface="+mj-lt"/>
                <a:ea typeface="楷体" panose="02010609060101010101" pitchFamily="49" charset="-122"/>
              </a:rPr>
              <a:t>And time is in His hands</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昔</a:t>
            </a:r>
            <a:r>
              <a:rPr lang="zh-TW" altLang="en-US" sz="5400" dirty="0">
                <a:solidFill>
                  <a:srgbClr val="FFFF00"/>
                </a:solidFill>
                <a:latin typeface="楷体" panose="02010609060101010101" pitchFamily="49" charset="-122"/>
                <a:ea typeface="楷体" panose="02010609060101010101" pitchFamily="49" charset="-122"/>
              </a:rPr>
              <a:t>在永在君王</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從今直到永遠</a:t>
            </a:r>
          </a:p>
        </p:txBody>
      </p:sp>
    </p:spTree>
    <p:extLst>
      <p:ext uri="{BB962C8B-B14F-4D97-AF65-F5344CB8AC3E}">
        <p14:creationId xmlns:p14="http://schemas.microsoft.com/office/powerpoint/2010/main" xmlns="" val="957463202"/>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64797"/>
          </a:xfrm>
        </p:spPr>
        <p:txBody>
          <a:bodyPr/>
          <a:lstStyle/>
          <a:p>
            <a:pPr algn="ctr"/>
            <a:r>
              <a:rPr lang="en-US" altLang="zh-TW" dirty="0">
                <a:effectLst/>
                <a:ea typeface="楷体" panose="02010609060101010101" pitchFamily="49" charset="-122"/>
              </a:rPr>
              <a:t>How Great is Our </a:t>
            </a:r>
            <a:r>
              <a:rPr lang="en-US" altLang="zh-TW" dirty="0" smtClean="0">
                <a:effectLst/>
                <a:ea typeface="楷体" panose="02010609060101010101" pitchFamily="49" charset="-122"/>
              </a:rPr>
              <a:t>God </a:t>
            </a:r>
            <a:r>
              <a:rPr lang="zh-TW" altLang="en-US" dirty="0" smtClean="0">
                <a:effectLst/>
                <a:latin typeface="楷体" panose="02010609060101010101" pitchFamily="49" charset="-122"/>
                <a:ea typeface="楷体" panose="02010609060101010101" pitchFamily="49" charset="-122"/>
              </a:rPr>
              <a:t>我</a:t>
            </a:r>
            <a:r>
              <a:rPr lang="zh-TW" altLang="en-US" dirty="0">
                <a:effectLst/>
                <a:latin typeface="楷体" panose="02010609060101010101" pitchFamily="49" charset="-122"/>
                <a:ea typeface="楷体" panose="02010609060101010101" pitchFamily="49" charset="-122"/>
              </a:rPr>
              <a:t>神真偉大</a:t>
            </a:r>
          </a:p>
        </p:txBody>
      </p:sp>
      <p:sp>
        <p:nvSpPr>
          <p:cNvPr id="3" name="Subtitle 2"/>
          <p:cNvSpPr>
            <a:spLocks noGrp="1"/>
          </p:cNvSpPr>
          <p:nvPr>
            <p:ph type="body" sz="quarter" idx="10"/>
          </p:nvPr>
        </p:nvSpPr>
        <p:spPr>
          <a:xfrm>
            <a:off x="381000" y="2028480"/>
            <a:ext cx="8382000" cy="3305520"/>
          </a:xfrm>
        </p:spPr>
        <p:txBody>
          <a:bodyPr/>
          <a:lstStyle/>
          <a:p>
            <a:pPr marL="0" indent="0" algn="ctr">
              <a:buNone/>
            </a:pPr>
            <a:r>
              <a:rPr lang="en-US" altLang="zh-TW" sz="4800" dirty="0">
                <a:latin typeface="+mj-lt"/>
                <a:ea typeface="楷体" panose="02010609060101010101" pitchFamily="49" charset="-122"/>
              </a:rPr>
              <a:t>Beginning and the end</a:t>
            </a:r>
          </a:p>
          <a:p>
            <a:pPr marL="0" indent="0" algn="ctr">
              <a:buNone/>
            </a:pPr>
            <a:r>
              <a:rPr lang="en-US" altLang="zh-TW" sz="4800" dirty="0">
                <a:latin typeface="+mj-lt"/>
                <a:ea typeface="楷体" panose="02010609060101010101" pitchFamily="49" charset="-122"/>
              </a:rPr>
              <a:t>Beginning and the end</a:t>
            </a:r>
          </a:p>
          <a:p>
            <a:pPr marL="0" indent="0" algn="ctr">
              <a:buNone/>
            </a:pPr>
            <a:r>
              <a:rPr lang="zh-TW" altLang="en-US" sz="5400" dirty="0" smtClean="0">
                <a:solidFill>
                  <a:srgbClr val="FFFF00"/>
                </a:solidFill>
                <a:latin typeface="楷体" panose="02010609060101010101" pitchFamily="49" charset="-122"/>
                <a:ea typeface="楷体" panose="02010609060101010101" pitchFamily="49" charset="-122"/>
              </a:rPr>
              <a:t>祢從不會改</a:t>
            </a:r>
            <a:r>
              <a:rPr lang="zh-TW" altLang="en-US" sz="5400" dirty="0">
                <a:solidFill>
                  <a:srgbClr val="FFFF00"/>
                </a:solidFill>
                <a:latin typeface="楷体" panose="02010609060101010101" pitchFamily="49" charset="-122"/>
                <a:ea typeface="楷体" panose="02010609060101010101" pitchFamily="49" charset="-122"/>
              </a:rPr>
              <a:t>變</a:t>
            </a:r>
          </a:p>
          <a:p>
            <a:pPr marL="0" indent="0" algn="ctr">
              <a:buNone/>
            </a:pPr>
            <a:r>
              <a:rPr lang="zh-TW" altLang="en-US" sz="5400" dirty="0">
                <a:solidFill>
                  <a:srgbClr val="FFFF00"/>
                </a:solidFill>
                <a:latin typeface="楷体" panose="02010609060101010101" pitchFamily="49" charset="-122"/>
                <a:ea typeface="楷体" panose="02010609060101010101" pitchFamily="49" charset="-122"/>
              </a:rPr>
              <a:t>永存在天地間</a:t>
            </a:r>
          </a:p>
        </p:txBody>
      </p:sp>
    </p:spTree>
    <p:extLst>
      <p:ext uri="{BB962C8B-B14F-4D97-AF65-F5344CB8AC3E}">
        <p14:creationId xmlns:p14="http://schemas.microsoft.com/office/powerpoint/2010/main" xmlns="" val="42801351"/>
      </p:ext>
    </p:extLst>
  </p:cSld>
  <p:clrMapOvr>
    <a:masterClrMapping/>
  </p:clrMapOvr>
  <mc:AlternateContent xmlns:mc="http://schemas.openxmlformats.org/markup-compatibility/2006">
    <mc:Choice xmlns:p14="http://schemas.microsoft.com/office/powerpoint/2010/main" xmlns="" Requires="p14">
      <p:transition p14:dur="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134</TotalTime>
  <Words>1987</Words>
  <Application>Microsoft Office PowerPoint</Application>
  <PresentationFormat>On-screen Show (4:3)</PresentationFormat>
  <Paragraphs>135</Paragraphs>
  <Slides>15</Slides>
  <Notes>15</Notes>
  <HiddenSlides>0</HiddenSlides>
  <MMClips>0</MMClips>
  <ScaleCrop>false</ScaleCrop>
  <HeadingPairs>
    <vt:vector size="4" baseType="variant">
      <vt:variant>
        <vt:lpstr>Theme</vt:lpstr>
      </vt:variant>
      <vt:variant>
        <vt:i4>2</vt:i4>
      </vt:variant>
      <vt:variant>
        <vt:lpstr>Slide Titles</vt:lpstr>
      </vt:variant>
      <vt:variant>
        <vt:i4>15</vt:i4>
      </vt:variant>
    </vt:vector>
  </HeadingPairs>
  <TitlesOfParts>
    <vt:vector size="17" baseType="lpstr">
      <vt:lpstr>1_Purple Template 1 Trebuchet</vt:lpstr>
      <vt:lpstr>White with Courier font for code slides</vt:lpstr>
      <vt:lpstr>How Great is Our God 我神真偉大</vt:lpstr>
      <vt:lpstr>How Great is Our God 我神真偉大</vt:lpstr>
      <vt:lpstr>How Great is Our God 我神真偉大</vt:lpstr>
      <vt:lpstr>How Great is Our God 我神真偉大</vt:lpstr>
      <vt:lpstr>How Great is Our God 我神真偉大</vt:lpstr>
      <vt:lpstr>How Great is Our God 我神真偉大</vt:lpstr>
      <vt:lpstr>How Great is Our God 我神真偉大</vt:lpstr>
      <vt:lpstr>How Great is Our God 我神真偉大</vt:lpstr>
      <vt:lpstr>How Great is Our God 我神真偉大</vt:lpstr>
      <vt:lpstr>How Great is Our God 我神真偉大</vt:lpstr>
      <vt:lpstr>How Great is Our God 我神真偉大</vt:lpstr>
      <vt:lpstr>How Great is Our God 我神真偉大</vt:lpstr>
      <vt:lpstr>How Great is Our God 我神真偉大</vt:lpstr>
      <vt:lpstr>How Great is Our God 我神真偉大</vt:lpstr>
      <vt:lpstr>How Great is Our God 我神真偉大</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35</cp:revision>
  <dcterms:created xsi:type="dcterms:W3CDTF">2015-02-07T13:24:58Z</dcterms:created>
  <dcterms:modified xsi:type="dcterms:W3CDTF">2017-05-10T03:41:38Z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