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2/14/2017 9:39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62030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47557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2/14/2017 9:45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475574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681913" cy="1523495"/>
          </a:xfrm>
        </p:spPr>
        <p:txBody>
          <a:bodyPr/>
          <a:lstStyle/>
          <a:p>
            <a:pPr algn="ctr"/>
            <a:r>
              <a:rPr lang="zh-TW" altLang="en-US" dirty="0" smtClean="0">
                <a:effectLst/>
                <a:latin typeface="楷体" panose="02010609060101010101" pitchFamily="49" charset="-122"/>
                <a:ea typeface="楷体" panose="02010609060101010101" pitchFamily="49" charset="-122"/>
              </a:rPr>
              <a:t>大山小山歡喜唱歌</a:t>
            </a:r>
            <a:endParaRPr lang="zh-TW" altLang="en-US" dirty="0">
              <a:effectLst/>
              <a:latin typeface="楷体" panose="02010609060101010101" pitchFamily="49" charset="-122"/>
              <a:ea typeface="楷体" panose="02010609060101010101" pitchFamily="49" charset="-122"/>
            </a:endParaRPr>
          </a:p>
        </p:txBody>
      </p:sp>
      <p:sp>
        <p:nvSpPr>
          <p:cNvPr id="3" name="Subtitle 2"/>
          <p:cNvSpPr txBox="1">
            <a:spLocks/>
          </p:cNvSpPr>
          <p:nvPr/>
        </p:nvSpPr>
        <p:spPr>
          <a:xfrm>
            <a:off x="304800" y="3962400"/>
            <a:ext cx="8382000" cy="838200"/>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lang="zh-TW" altLang="en-US" sz="3600" dirty="0" smtClean="0">
                <a:latin typeface="楷体" panose="02010609060101010101" pitchFamily="49" charset="-122"/>
                <a:ea typeface="楷体" panose="02010609060101010101" pitchFamily="49" charset="-122"/>
              </a:rPr>
              <a:t>經文摘編</a:t>
            </a:r>
            <a:r>
              <a:rPr lang="en-US" altLang="zh-TW" sz="3600" dirty="0" smtClean="0">
                <a:latin typeface="楷体" panose="02010609060101010101" pitchFamily="49" charset="-122"/>
                <a:ea typeface="楷体" panose="02010609060101010101" pitchFamily="49" charset="-122"/>
              </a:rPr>
              <a:t>/</a:t>
            </a:r>
            <a:r>
              <a:rPr lang="zh-TW" altLang="en-US" sz="3600" dirty="0" smtClean="0">
                <a:latin typeface="楷体" panose="02010609060101010101" pitchFamily="49" charset="-122"/>
                <a:ea typeface="楷体" panose="02010609060101010101" pitchFamily="49" charset="-122"/>
              </a:rPr>
              <a:t>曲</a:t>
            </a:r>
            <a:r>
              <a:rPr lang="en-US" altLang="zh-TW" sz="3600" dirty="0" smtClean="0">
                <a:latin typeface="楷体" panose="02010609060101010101" pitchFamily="49" charset="-122"/>
                <a:ea typeface="楷体" panose="02010609060101010101" pitchFamily="49" charset="-122"/>
              </a:rPr>
              <a:t>:</a:t>
            </a:r>
            <a:r>
              <a:rPr lang="zh-TW" altLang="en-US" sz="3600" dirty="0" smtClean="0">
                <a:latin typeface="楷体" panose="02010609060101010101" pitchFamily="49" charset="-122"/>
                <a:ea typeface="楷体" panose="02010609060101010101" pitchFamily="49" charset="-122"/>
              </a:rPr>
              <a:t>李明三</a:t>
            </a:r>
            <a:endParaRPr kumimoji="0" lang="zh-TW" altLang="en-US" sz="36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大山小山歡喜唱歌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大山小山歡喜唱歌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讚美創造天地耶和華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大樹小樹</a:t>
            </a:r>
            <a:r>
              <a:rPr lang="zh-TW" altLang="en-US" sz="5400" dirty="0" smtClean="0">
                <a:latin typeface="楷体" panose="02010609060101010101" pitchFamily="49" charset="-122"/>
                <a:ea typeface="楷体" panose="02010609060101010101" pitchFamily="49" charset="-122"/>
              </a:rPr>
              <a:t>牽</a:t>
            </a:r>
            <a:r>
              <a:rPr lang="zh-TW" altLang="en-US" sz="5400" dirty="0" smtClean="0">
                <a:latin typeface="楷体" panose="02010609060101010101" pitchFamily="49" charset="-122"/>
                <a:ea typeface="楷体" panose="02010609060101010101" pitchFamily="49" charset="-122"/>
              </a:rPr>
              <a:t>手跳舞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牽手敬拜主耶和華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大山小山歡喜唱歌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當用感謝入祂的門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當用讚美入祂的院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萬國萬民感謝來吟詩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全地讚美祂</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大山小山歡喜唱歌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大山小山歡喜唱歌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讚美創造天地耶和華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大樹小樹</a:t>
            </a:r>
            <a:r>
              <a:rPr lang="zh-TW" altLang="en-US" sz="5400" dirty="0" smtClean="0">
                <a:latin typeface="楷体" panose="02010609060101010101" pitchFamily="49" charset="-122"/>
                <a:ea typeface="楷体" panose="02010609060101010101" pitchFamily="49" charset="-122"/>
              </a:rPr>
              <a:t>牽</a:t>
            </a:r>
            <a:r>
              <a:rPr lang="zh-TW" altLang="en-US" sz="5400" dirty="0" smtClean="0">
                <a:latin typeface="楷体" panose="02010609060101010101" pitchFamily="49" charset="-122"/>
                <a:ea typeface="楷体" panose="02010609060101010101" pitchFamily="49" charset="-122"/>
              </a:rPr>
              <a:t>手跳舞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牽手敬拜主耶和華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94</TotalTime>
  <Words>546</Words>
  <Application>Microsoft Office PowerPoint</Application>
  <PresentationFormat>On-screen Show (4:3)</PresentationFormat>
  <Paragraphs>33</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大山小山歡喜唱歌</vt:lpstr>
      <vt:lpstr>大山小山歡喜唱歌</vt:lpstr>
      <vt:lpstr>大山小山歡喜唱歌</vt:lpstr>
      <vt:lpstr>大山小山歡喜唱歌</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20</cp:revision>
  <dcterms:created xsi:type="dcterms:W3CDTF">2015-02-07T13:24:58Z</dcterms:created>
  <dcterms:modified xsi:type="dcterms:W3CDTF">2017-02-15T02:50:19Z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