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5"/>
  </p:notesMasterIdLst>
  <p:sldIdLst>
    <p:sldId id="257" r:id="rId4"/>
    <p:sldId id="258" r:id="rId5"/>
    <p:sldId id="263" r:id="rId6"/>
    <p:sldId id="259" r:id="rId7"/>
    <p:sldId id="264" r:id="rId8"/>
    <p:sldId id="260" r:id="rId9"/>
    <p:sldId id="265" r:id="rId10"/>
    <p:sldId id="261" r:id="rId11"/>
    <p:sldId id="266" r:id="rId12"/>
    <p:sldId id="262"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08" y="-7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3/7/2017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3/7/2017 10:17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2931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3/7/2017 10:19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24398348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3/7/2017 10:19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170687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3/7/2017 10:17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987612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3/7/2017 10:18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812783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3/7/2017 10:18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1076493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3/7/2017 10:18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122194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3/7/2017 10:18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28668400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3/7/2017 10:19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1482355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3/7/2017 10:19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36401670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3/7/2017 10:19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1745917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514600"/>
            <a:ext cx="8229600" cy="913895"/>
          </a:xfrm>
        </p:spPr>
        <p:txBody>
          <a:bodyPr/>
          <a:lstStyle/>
          <a:p>
            <a:pPr algn="ctr"/>
            <a:r>
              <a:rPr lang="zh-TW" altLang="en-US" dirty="0">
                <a:effectLst/>
                <a:latin typeface="楷体" panose="02010609060101010101" pitchFamily="49" charset="-122"/>
                <a:ea typeface="楷体" panose="02010609060101010101" pitchFamily="49" charset="-122"/>
              </a:rPr>
              <a:t>我心大歡喜</a:t>
            </a:r>
            <a:r>
              <a:rPr lang="zh-TW" altLang="en-US" dirty="0" smtClean="0">
                <a:effectLst/>
                <a:latin typeface="楷体" panose="02010609060101010101" pitchFamily="49" charset="-122"/>
                <a:ea typeface="楷体" panose="02010609060101010101" pitchFamily="49" charset="-122"/>
              </a:rPr>
              <a:t>，我</a:t>
            </a:r>
            <a:r>
              <a:rPr lang="zh-TW" altLang="en-US" dirty="0">
                <a:effectLst/>
                <a:latin typeface="楷体" panose="02010609060101010101" pitchFamily="49" charset="-122"/>
                <a:ea typeface="楷体" panose="02010609060101010101" pitchFamily="49" charset="-122"/>
              </a:rPr>
              <a:t>的嘴當吟詩</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384048" y="2209800"/>
            <a:ext cx="8378952" cy="2539514"/>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5 </a:t>
            </a: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心所欣</a:t>
            </a:r>
            <a:r>
              <a:rPr lang="zh-TW" altLang="en-US" sz="5400" dirty="0" smtClean="0">
                <a:latin typeface="楷体" panose="02010609060101010101" pitchFamily="49" charset="-122"/>
                <a:ea typeface="楷体" panose="02010609060101010101" pitchFamily="49" charset="-122"/>
              </a:rPr>
              <a:t>慕</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大</a:t>
            </a:r>
            <a:r>
              <a:rPr lang="zh-TW" altLang="en-US" sz="5400" dirty="0">
                <a:latin typeface="楷体" panose="02010609060101010101" pitchFamily="49" charset="-122"/>
                <a:ea typeface="楷体" panose="02010609060101010101" pitchFamily="49" charset="-122"/>
              </a:rPr>
              <a:t>仁愛主耶穌</a:t>
            </a:r>
          </a:p>
          <a:p>
            <a:pPr marL="0" indent="0" algn="ctr">
              <a:buNone/>
            </a:pPr>
            <a:r>
              <a:rPr lang="zh-TW" altLang="en-US" sz="5400" dirty="0" smtClean="0">
                <a:latin typeface="楷体" panose="02010609060101010101" pitchFamily="49" charset="-122"/>
                <a:ea typeface="楷体" panose="02010609060101010101" pitchFamily="49" charset="-122"/>
              </a:rPr>
              <a:t>是</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愛</a:t>
            </a:r>
            <a:r>
              <a:rPr lang="zh-TW" altLang="en-US" sz="5400" dirty="0">
                <a:latin typeface="楷体" panose="02010609060101010101" pitchFamily="49" charset="-122"/>
                <a:ea typeface="楷体" panose="02010609060101010101" pitchFamily="49" charset="-122"/>
              </a:rPr>
              <a:t>我替我開</a:t>
            </a:r>
            <a:r>
              <a:rPr lang="zh-TW" altLang="en-US" sz="5400" dirty="0" smtClean="0">
                <a:latin typeface="楷体" panose="02010609060101010101" pitchFamily="49" charset="-122"/>
                <a:ea typeface="楷体" panose="02010609060101010101" pitchFamily="49" charset="-122"/>
              </a:rPr>
              <a:t>路</a:t>
            </a:r>
            <a:endParaRPr lang="zh-TW" altLang="en-US" sz="5400" dirty="0">
              <a:latin typeface="楷体" panose="02010609060101010101" pitchFamily="49" charset="-122"/>
              <a:ea typeface="楷体" panose="02010609060101010101" pitchFamily="49" charset="-122"/>
            </a:endParaRPr>
          </a:p>
        </p:txBody>
      </p:sp>
      <p:sp>
        <p:nvSpPr>
          <p:cNvPr id="5" name="Title 1"/>
          <p:cNvSpPr>
            <a:spLocks noGrp="1"/>
          </p:cNvSpPr>
          <p:nvPr>
            <p:ph type="title"/>
          </p:nvPr>
        </p:nvSpPr>
        <p:spPr>
          <a:xfrm>
            <a:off x="381000" y="699903"/>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我心大歡喜，我的嘴當吟詩</a:t>
            </a:r>
          </a:p>
        </p:txBody>
      </p:sp>
    </p:spTree>
    <p:extLst>
      <p:ext uri="{BB962C8B-B14F-4D97-AF65-F5344CB8AC3E}">
        <p14:creationId xmlns:p14="http://schemas.microsoft.com/office/powerpoint/2010/main" xmlns="" val="2687564608"/>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真</a:t>
            </a:r>
            <a:r>
              <a:rPr lang="zh-TW" altLang="en-US" sz="5400" dirty="0">
                <a:latin typeface="楷体" panose="02010609060101010101" pitchFamily="49" charset="-122"/>
                <a:ea typeface="楷体" panose="02010609060101010101" pitchFamily="49" charset="-122"/>
              </a:rPr>
              <a:t>理與活</a:t>
            </a:r>
            <a:r>
              <a:rPr lang="zh-TW" altLang="en-US" sz="5400" dirty="0" smtClean="0">
                <a:latin typeface="楷体" panose="02010609060101010101" pitchFamily="49" charset="-122"/>
                <a:ea typeface="楷体" panose="02010609060101010101" pitchFamily="49" charset="-122"/>
              </a:rPr>
              <a:t>命</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只有祢能</a:t>
            </a:r>
            <a:r>
              <a:rPr lang="zh-TW" altLang="en-US" sz="5400" dirty="0">
                <a:latin typeface="楷体" panose="02010609060101010101" pitchFamily="49" charset="-122"/>
                <a:ea typeface="楷体" panose="02010609060101010101" pitchFamily="49" charset="-122"/>
              </a:rPr>
              <a:t>賞賜</a:t>
            </a:r>
          </a:p>
          <a:p>
            <a:pPr marL="0" indent="0" algn="ctr">
              <a:buNone/>
            </a:pPr>
            <a:r>
              <a:rPr lang="zh-TW" altLang="en-US" sz="5400" dirty="0">
                <a:latin typeface="楷体" panose="02010609060101010101" pitchFamily="49" charset="-122"/>
                <a:ea typeface="楷体" panose="02010609060101010101" pitchFamily="49" charset="-122"/>
              </a:rPr>
              <a:t>我歡喜感</a:t>
            </a:r>
            <a:r>
              <a:rPr lang="zh-TW" altLang="en-US" sz="5400" dirty="0" smtClean="0">
                <a:latin typeface="楷体" panose="02010609060101010101" pitchFamily="49" charset="-122"/>
                <a:ea typeface="楷体" panose="02010609060101010101" pitchFamily="49" charset="-122"/>
              </a:rPr>
              <a:t>謝祢久久</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阿</a:t>
            </a:r>
            <a:r>
              <a:rPr lang="zh-TW" altLang="en-US" sz="5400" dirty="0">
                <a:latin typeface="楷体" panose="02010609060101010101" pitchFamily="49" charset="-122"/>
                <a:ea typeface="楷体" panose="02010609060101010101" pitchFamily="49" charset="-122"/>
              </a:rPr>
              <a:t>們</a:t>
            </a:r>
          </a:p>
        </p:txBody>
      </p:sp>
      <p:sp>
        <p:nvSpPr>
          <p:cNvPr id="5" name="Title 1"/>
          <p:cNvSpPr>
            <a:spLocks noGrp="1"/>
          </p:cNvSpPr>
          <p:nvPr>
            <p:ph type="title"/>
          </p:nvPr>
        </p:nvSpPr>
        <p:spPr>
          <a:xfrm>
            <a:off x="381000" y="699903"/>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我心大歡喜，我的嘴當吟詩</a:t>
            </a:r>
          </a:p>
        </p:txBody>
      </p:sp>
    </p:spTree>
    <p:extLst>
      <p:ext uri="{BB962C8B-B14F-4D97-AF65-F5344CB8AC3E}">
        <p14:creationId xmlns:p14="http://schemas.microsoft.com/office/powerpoint/2010/main" xmlns="" val="3624460819"/>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99903"/>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我心大歡喜，我的嘴當吟詩</a:t>
            </a:r>
          </a:p>
        </p:txBody>
      </p:sp>
      <p:sp>
        <p:nvSpPr>
          <p:cNvPr id="3" name="Subtitle 2"/>
          <p:cNvSpPr>
            <a:spLocks noGrp="1"/>
          </p:cNvSpPr>
          <p:nvPr>
            <p:ph type="body" sz="quarter" idx="10"/>
          </p:nvPr>
        </p:nvSpPr>
        <p:spPr>
          <a:xfrm>
            <a:off x="381000" y="2209800"/>
            <a:ext cx="8382000" cy="2576090"/>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1 </a:t>
            </a: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心大歡</a:t>
            </a:r>
            <a:r>
              <a:rPr lang="zh-TW" altLang="en-US" sz="5400" dirty="0" smtClean="0">
                <a:latin typeface="楷体" panose="02010609060101010101" pitchFamily="49" charset="-122"/>
                <a:ea typeface="楷体" panose="02010609060101010101" pitchFamily="49" charset="-122"/>
              </a:rPr>
              <a:t>喜</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的</a:t>
            </a:r>
            <a:r>
              <a:rPr lang="zh-TW" altLang="en-US" sz="5400" dirty="0" smtClean="0">
                <a:latin typeface="楷体" panose="02010609060101010101" pitchFamily="49" charset="-122"/>
                <a:ea typeface="楷体" panose="02010609060101010101" pitchFamily="49" charset="-122"/>
              </a:rPr>
              <a:t>嘴當吟</a:t>
            </a:r>
            <a:r>
              <a:rPr lang="zh-TW" altLang="en-US" sz="5400" dirty="0">
                <a:latin typeface="楷体" panose="02010609060101010101" pitchFamily="49" charset="-122"/>
                <a:ea typeface="楷体" panose="02010609060101010101" pitchFamily="49" charset="-122"/>
              </a:rPr>
              <a:t>詩</a:t>
            </a:r>
          </a:p>
          <a:p>
            <a:pPr marL="0" indent="0" algn="ctr">
              <a:buNone/>
            </a:pPr>
            <a:r>
              <a:rPr lang="zh-TW" altLang="en-US" sz="5400" dirty="0">
                <a:latin typeface="楷体" panose="02010609060101010101" pitchFamily="49" charset="-122"/>
                <a:ea typeface="楷体" panose="02010609060101010101" pitchFamily="49" charset="-122"/>
              </a:rPr>
              <a:t>感謝上主至大仁</a:t>
            </a:r>
            <a:r>
              <a:rPr lang="zh-TW" altLang="en-US" sz="5400" dirty="0" smtClean="0">
                <a:latin typeface="楷体" panose="02010609060101010101" pitchFamily="49" charset="-122"/>
                <a:ea typeface="楷体" panose="02010609060101010101" pitchFamily="49" charset="-122"/>
              </a:rPr>
              <a:t>義</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381000" y="2209800"/>
            <a:ext cx="8382000" cy="2576090"/>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在日時讚美</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在冥時</a:t>
            </a:r>
            <a:r>
              <a:rPr lang="zh-TW" altLang="en-US" sz="5400" dirty="0">
                <a:latin typeface="楷体" panose="02010609060101010101" pitchFamily="49" charset="-122"/>
                <a:ea typeface="楷体" panose="02010609060101010101" pitchFamily="49" charset="-122"/>
              </a:rPr>
              <a:t>我感謝</a:t>
            </a:r>
          </a:p>
          <a:p>
            <a:pPr marL="0" indent="0" algn="ctr">
              <a:buNone/>
            </a:pPr>
            <a:r>
              <a:rPr lang="zh-TW" altLang="en-US" sz="5400" dirty="0" smtClean="0">
                <a:latin typeface="楷体" panose="02010609060101010101" pitchFamily="49" charset="-122"/>
                <a:ea typeface="楷体" panose="02010609060101010101" pitchFamily="49" charset="-122"/>
              </a:rPr>
              <a:t>如此服</a:t>
            </a:r>
            <a:r>
              <a:rPr lang="zh-TW" altLang="en-US" sz="5400" dirty="0">
                <a:latin typeface="楷体" panose="02010609060101010101" pitchFamily="49" charset="-122"/>
                <a:ea typeface="楷体" panose="02010609060101010101" pitchFamily="49" charset="-122"/>
              </a:rPr>
              <a:t>事亦無夠額</a:t>
            </a:r>
          </a:p>
        </p:txBody>
      </p:sp>
      <p:sp>
        <p:nvSpPr>
          <p:cNvPr id="5" name="Title 1"/>
          <p:cNvSpPr>
            <a:spLocks noGrp="1"/>
          </p:cNvSpPr>
          <p:nvPr>
            <p:ph type="title"/>
          </p:nvPr>
        </p:nvSpPr>
        <p:spPr>
          <a:xfrm>
            <a:off x="381000" y="699903"/>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我心大歡喜，我的嘴當吟詩</a:t>
            </a:r>
          </a:p>
        </p:txBody>
      </p:sp>
    </p:spTree>
    <p:extLst>
      <p:ext uri="{BB962C8B-B14F-4D97-AF65-F5344CB8AC3E}">
        <p14:creationId xmlns:p14="http://schemas.microsoft.com/office/powerpoint/2010/main" xmlns="" val="89342842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377952" y="2209800"/>
            <a:ext cx="8382000" cy="2576090"/>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2 </a:t>
            </a: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心所敬</a:t>
            </a:r>
            <a:r>
              <a:rPr lang="zh-TW" altLang="en-US" sz="5400" dirty="0" smtClean="0">
                <a:latin typeface="楷体" panose="02010609060101010101" pitchFamily="49" charset="-122"/>
                <a:ea typeface="楷体" panose="02010609060101010101" pitchFamily="49" charset="-122"/>
              </a:rPr>
              <a:t>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至好的牧者</a:t>
            </a:r>
          </a:p>
          <a:p>
            <a:pPr marL="0" indent="0" algn="ctr">
              <a:buNone/>
            </a:pPr>
            <a:r>
              <a:rPr lang="zh-TW" altLang="en-US" sz="5400" dirty="0">
                <a:latin typeface="楷体" panose="02010609060101010101" pitchFamily="49" charset="-122"/>
                <a:ea typeface="楷体" panose="02010609060101010101" pitchFamily="49" charset="-122"/>
              </a:rPr>
              <a:t>羊</a:t>
            </a:r>
            <a:r>
              <a:rPr lang="zh-TW" altLang="en-US" sz="5400" dirty="0" smtClean="0">
                <a:latin typeface="楷体" panose="02010609060101010101" pitchFamily="49" charset="-122"/>
                <a:ea typeface="楷体" panose="02010609060101010101" pitchFamily="49" charset="-122"/>
              </a:rPr>
              <a:t>群站祢處攏無驚</a:t>
            </a:r>
            <a:endParaRPr lang="zh-TW" altLang="en-US" sz="5400" dirty="0">
              <a:latin typeface="楷体" panose="02010609060101010101" pitchFamily="49" charset="-122"/>
              <a:ea typeface="楷体" panose="02010609060101010101" pitchFamily="49" charset="-122"/>
            </a:endParaRPr>
          </a:p>
        </p:txBody>
      </p:sp>
      <p:sp>
        <p:nvSpPr>
          <p:cNvPr id="5" name="Title 1"/>
          <p:cNvSpPr>
            <a:spLocks noGrp="1"/>
          </p:cNvSpPr>
          <p:nvPr>
            <p:ph type="title"/>
          </p:nvPr>
        </p:nvSpPr>
        <p:spPr>
          <a:xfrm>
            <a:off x="381000" y="699903"/>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我心大歡喜，我的嘴當吟詩</a:t>
            </a:r>
          </a:p>
        </p:txBody>
      </p:sp>
    </p:spTree>
    <p:extLst>
      <p:ext uri="{BB962C8B-B14F-4D97-AF65-F5344CB8AC3E}">
        <p14:creationId xmlns:p14="http://schemas.microsoft.com/office/powerpoint/2010/main" xmlns="" val="268512197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381000" y="2286000"/>
            <a:ext cx="8382000" cy="2576090"/>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青</a:t>
            </a:r>
            <a:r>
              <a:rPr lang="zh-TW" altLang="en-US" sz="5400" dirty="0">
                <a:latin typeface="楷体" panose="02010609060101010101" pitchFamily="49" charset="-122"/>
                <a:ea typeface="楷体" panose="02010609060101010101" pitchFamily="49" charset="-122"/>
              </a:rPr>
              <a:t>翠的草</a:t>
            </a:r>
            <a:r>
              <a:rPr lang="zh-TW" altLang="en-US" sz="5400" dirty="0" smtClean="0">
                <a:latin typeface="楷体" panose="02010609060101010101" pitchFamily="49" charset="-122"/>
                <a:ea typeface="楷体" panose="02010609060101010101" pitchFamily="49" charset="-122"/>
              </a:rPr>
              <a:t>埔</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祢歡</a:t>
            </a:r>
            <a:r>
              <a:rPr lang="zh-TW" altLang="en-US" sz="5400" dirty="0">
                <a:latin typeface="楷体" panose="02010609060101010101" pitchFamily="49" charset="-122"/>
                <a:ea typeface="楷体" panose="02010609060101010101" pitchFamily="49" charset="-122"/>
              </a:rPr>
              <a:t>喜導阮去</a:t>
            </a:r>
          </a:p>
          <a:p>
            <a:pPr marL="0" indent="0" algn="ctr">
              <a:buNone/>
            </a:pPr>
            <a:r>
              <a:rPr lang="zh-TW" altLang="en-US" sz="5400" dirty="0" smtClean="0">
                <a:latin typeface="楷体" panose="02010609060101010101" pitchFamily="49" charset="-122"/>
                <a:ea typeface="楷体" panose="02010609060101010101" pitchFamily="49" charset="-122"/>
              </a:rPr>
              <a:t>使阮可與祢同</a:t>
            </a:r>
            <a:r>
              <a:rPr lang="zh-TW" altLang="en-US" sz="5400" dirty="0">
                <a:latin typeface="楷体" panose="02010609060101010101" pitchFamily="49" charset="-122"/>
                <a:ea typeface="楷体" panose="02010609060101010101" pitchFamily="49" charset="-122"/>
              </a:rPr>
              <a:t>歡喜</a:t>
            </a:r>
          </a:p>
        </p:txBody>
      </p:sp>
      <p:sp>
        <p:nvSpPr>
          <p:cNvPr id="5" name="Title 1"/>
          <p:cNvSpPr>
            <a:spLocks noGrp="1"/>
          </p:cNvSpPr>
          <p:nvPr>
            <p:ph type="title"/>
          </p:nvPr>
        </p:nvSpPr>
        <p:spPr>
          <a:xfrm>
            <a:off x="381000" y="699903"/>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我心大歡喜，我的嘴當吟詩</a:t>
            </a:r>
          </a:p>
        </p:txBody>
      </p:sp>
    </p:spTree>
    <p:extLst>
      <p:ext uri="{BB962C8B-B14F-4D97-AF65-F5344CB8AC3E}">
        <p14:creationId xmlns:p14="http://schemas.microsoft.com/office/powerpoint/2010/main" xmlns="" val="118721279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381000" y="2286000"/>
            <a:ext cx="8382000" cy="2576090"/>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3 </a:t>
            </a:r>
            <a:r>
              <a:rPr lang="zh-TW" altLang="en-US" sz="5400" dirty="0" smtClean="0">
                <a:latin typeface="楷体" panose="02010609060101010101" pitchFamily="49" charset="-122"/>
                <a:ea typeface="楷体" panose="02010609060101010101" pitchFamily="49" charset="-122"/>
              </a:rPr>
              <a:t>曠</a:t>
            </a:r>
            <a:r>
              <a:rPr lang="zh-TW" altLang="en-US" sz="5400" dirty="0">
                <a:latin typeface="楷体" panose="02010609060101010101" pitchFamily="49" charset="-122"/>
                <a:ea typeface="楷体" panose="02010609060101010101" pitchFamily="49" charset="-122"/>
              </a:rPr>
              <a:t>野大沙</a:t>
            </a:r>
            <a:r>
              <a:rPr lang="zh-TW" altLang="en-US" sz="5400" dirty="0" smtClean="0">
                <a:latin typeface="楷体" panose="02010609060101010101" pitchFamily="49" charset="-122"/>
                <a:ea typeface="楷体" panose="02010609060101010101" pitchFamily="49" charset="-122"/>
              </a:rPr>
              <a:t>埔</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有時行迷路</a:t>
            </a:r>
          </a:p>
          <a:p>
            <a:pPr marL="0" indent="0" algn="ctr">
              <a:buNone/>
            </a:pPr>
            <a:r>
              <a:rPr lang="zh-TW" altLang="en-US" sz="5400" dirty="0">
                <a:latin typeface="楷体" panose="02010609060101010101" pitchFamily="49" charset="-122"/>
                <a:ea typeface="楷体" panose="02010609060101010101" pitchFamily="49" charset="-122"/>
              </a:rPr>
              <a:t>彼時我心神真艱</a:t>
            </a:r>
            <a:r>
              <a:rPr lang="zh-TW" altLang="en-US" sz="5400" dirty="0" smtClean="0">
                <a:latin typeface="楷体" panose="02010609060101010101" pitchFamily="49" charset="-122"/>
                <a:ea typeface="楷体" panose="02010609060101010101" pitchFamily="49" charset="-122"/>
              </a:rPr>
              <a:t>苦</a:t>
            </a:r>
          </a:p>
        </p:txBody>
      </p:sp>
      <p:sp>
        <p:nvSpPr>
          <p:cNvPr id="5" name="Title 1"/>
          <p:cNvSpPr>
            <a:spLocks noGrp="1"/>
          </p:cNvSpPr>
          <p:nvPr>
            <p:ph type="title"/>
          </p:nvPr>
        </p:nvSpPr>
        <p:spPr>
          <a:xfrm>
            <a:off x="381000" y="699903"/>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我心大歡喜，我的嘴當吟詩</a:t>
            </a:r>
          </a:p>
        </p:txBody>
      </p:sp>
    </p:spTree>
    <p:extLst>
      <p:ext uri="{BB962C8B-B14F-4D97-AF65-F5344CB8AC3E}">
        <p14:creationId xmlns:p14="http://schemas.microsoft.com/office/powerpoint/2010/main" xmlns="" val="119396660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381000" y="2286000"/>
            <a:ext cx="8382000" cy="2576090"/>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雖然對敵來</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敢看輕且恥笑</a:t>
            </a:r>
          </a:p>
          <a:p>
            <a:pPr marL="0" indent="0" algn="ctr">
              <a:buNone/>
            </a:pPr>
            <a:r>
              <a:rPr lang="zh-TW" altLang="en-US" sz="5400" dirty="0" smtClean="0">
                <a:latin typeface="楷体" panose="02010609060101010101" pitchFamily="49" charset="-122"/>
                <a:ea typeface="楷体" panose="02010609060101010101" pitchFamily="49" charset="-122"/>
              </a:rPr>
              <a:t>尚且主使我可求叫</a:t>
            </a:r>
            <a:endParaRPr lang="zh-TW" altLang="en-US" sz="5400" dirty="0">
              <a:latin typeface="楷体" panose="02010609060101010101" pitchFamily="49" charset="-122"/>
              <a:ea typeface="楷体" panose="02010609060101010101" pitchFamily="49" charset="-122"/>
            </a:endParaRPr>
          </a:p>
        </p:txBody>
      </p:sp>
      <p:sp>
        <p:nvSpPr>
          <p:cNvPr id="5" name="Title 1"/>
          <p:cNvSpPr>
            <a:spLocks noGrp="1"/>
          </p:cNvSpPr>
          <p:nvPr>
            <p:ph type="title"/>
          </p:nvPr>
        </p:nvSpPr>
        <p:spPr>
          <a:xfrm>
            <a:off x="381000" y="699903"/>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我心大歡喜，我的嘴當吟詩</a:t>
            </a:r>
          </a:p>
        </p:txBody>
      </p:sp>
    </p:spTree>
    <p:extLst>
      <p:ext uri="{BB962C8B-B14F-4D97-AF65-F5344CB8AC3E}">
        <p14:creationId xmlns:p14="http://schemas.microsoft.com/office/powerpoint/2010/main" xmlns="" val="410085093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377952" y="2286000"/>
            <a:ext cx="8382000" cy="2576090"/>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4 </a:t>
            </a:r>
            <a:r>
              <a:rPr lang="zh-TW" altLang="en-US" sz="5400" dirty="0" smtClean="0">
                <a:latin typeface="楷体" panose="02010609060101010101" pitchFamily="49" charset="-122"/>
                <a:ea typeface="楷体" panose="02010609060101010101" pitchFamily="49" charset="-122"/>
              </a:rPr>
              <a:t>萬</a:t>
            </a:r>
            <a:r>
              <a:rPr lang="zh-TW" altLang="en-US" sz="5400" dirty="0">
                <a:latin typeface="楷体" panose="02010609060101010101" pitchFamily="49" charset="-122"/>
                <a:ea typeface="楷体" panose="02010609060101010101" pitchFamily="49" charset="-122"/>
              </a:rPr>
              <a:t>民當親</a:t>
            </a:r>
            <a:r>
              <a:rPr lang="zh-TW" altLang="en-US" sz="5400" dirty="0" smtClean="0">
                <a:latin typeface="楷体" panose="02010609060101010101" pitchFamily="49" charset="-122"/>
                <a:ea typeface="楷体" panose="02010609060101010101" pitchFamily="49" charset="-122"/>
              </a:rPr>
              <a:t>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的主我人君</a:t>
            </a:r>
          </a:p>
          <a:p>
            <a:pPr marL="0" indent="0" algn="ctr">
              <a:buNone/>
            </a:pPr>
            <a:r>
              <a:rPr lang="zh-TW" altLang="en-US" sz="5400" dirty="0">
                <a:latin typeface="楷体" panose="02010609060101010101" pitchFamily="49" charset="-122"/>
                <a:ea typeface="楷体" panose="02010609060101010101" pitchFamily="49" charset="-122"/>
              </a:rPr>
              <a:t>聲音好聽面貌溫</a:t>
            </a:r>
            <a:r>
              <a:rPr lang="zh-TW" altLang="en-US" sz="5400" dirty="0" smtClean="0">
                <a:latin typeface="楷体" panose="02010609060101010101" pitchFamily="49" charset="-122"/>
                <a:ea typeface="楷体" panose="02010609060101010101" pitchFamily="49" charset="-122"/>
              </a:rPr>
              <a:t>純</a:t>
            </a:r>
            <a:endParaRPr lang="zh-TW" altLang="en-US" sz="5400" dirty="0">
              <a:latin typeface="楷体" panose="02010609060101010101" pitchFamily="49" charset="-122"/>
              <a:ea typeface="楷体" panose="02010609060101010101" pitchFamily="49" charset="-122"/>
            </a:endParaRPr>
          </a:p>
        </p:txBody>
      </p:sp>
      <p:sp>
        <p:nvSpPr>
          <p:cNvPr id="5" name="Title 1"/>
          <p:cNvSpPr>
            <a:spLocks noGrp="1"/>
          </p:cNvSpPr>
          <p:nvPr>
            <p:ph type="title"/>
          </p:nvPr>
        </p:nvSpPr>
        <p:spPr>
          <a:xfrm>
            <a:off x="381000" y="699903"/>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我心大歡喜，我的嘴當吟詩</a:t>
            </a:r>
          </a:p>
        </p:txBody>
      </p:sp>
    </p:spTree>
    <p:extLst>
      <p:ext uri="{BB962C8B-B14F-4D97-AF65-F5344CB8AC3E}">
        <p14:creationId xmlns:p14="http://schemas.microsoft.com/office/powerpoint/2010/main" xmlns="" val="3934133394"/>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381000" y="2209800"/>
            <a:ext cx="8382000" cy="2576090"/>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天</a:t>
            </a:r>
            <a:r>
              <a:rPr lang="zh-TW" altLang="en-US" sz="5400" dirty="0">
                <a:latin typeface="楷体" panose="02010609060101010101" pitchFamily="49" charset="-122"/>
                <a:ea typeface="楷体" panose="02010609060101010101" pitchFamily="49" charset="-122"/>
              </a:rPr>
              <a:t>使與世</a:t>
            </a:r>
            <a:r>
              <a:rPr lang="zh-TW" altLang="en-US" sz="5400" dirty="0" smtClean="0">
                <a:latin typeface="楷体" panose="02010609060101010101" pitchFamily="49" charset="-122"/>
                <a:ea typeface="楷体" panose="02010609060101010101" pitchFamily="49" charset="-122"/>
              </a:rPr>
              <a:t>人</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同</a:t>
            </a:r>
            <a:r>
              <a:rPr lang="zh-TW" altLang="en-US" sz="5400" dirty="0">
                <a:latin typeface="楷体" panose="02010609060101010101" pitchFamily="49" charset="-122"/>
                <a:ea typeface="楷体" panose="02010609060101010101" pitchFamily="49" charset="-122"/>
              </a:rPr>
              <a:t>歡喜出大聲</a:t>
            </a:r>
          </a:p>
          <a:p>
            <a:pPr marL="0" indent="0" algn="ctr">
              <a:buNone/>
            </a:pPr>
            <a:r>
              <a:rPr lang="zh-TW" altLang="en-US" sz="5400" dirty="0" smtClean="0">
                <a:latin typeface="楷体" panose="02010609060101010101" pitchFamily="49" charset="-122"/>
                <a:ea typeface="楷体" panose="02010609060101010101" pitchFamily="49" charset="-122"/>
              </a:rPr>
              <a:t>讚美我</a:t>
            </a:r>
            <a:r>
              <a:rPr lang="zh-TW" altLang="en-US" sz="5400" dirty="0">
                <a:latin typeface="楷体" panose="02010609060101010101" pitchFamily="49" charset="-122"/>
                <a:ea typeface="楷体" panose="02010609060101010101" pitchFamily="49" charset="-122"/>
              </a:rPr>
              <a:t>的主聖尊</a:t>
            </a:r>
            <a:r>
              <a:rPr lang="zh-TW" altLang="en-US" sz="5400" dirty="0" smtClean="0">
                <a:latin typeface="楷体" panose="02010609060101010101" pitchFamily="49" charset="-122"/>
                <a:ea typeface="楷体" panose="02010609060101010101" pitchFamily="49" charset="-122"/>
              </a:rPr>
              <a:t>名</a:t>
            </a:r>
            <a:endParaRPr lang="zh-TW" altLang="en-US" sz="5400" dirty="0">
              <a:latin typeface="楷体" panose="02010609060101010101" pitchFamily="49" charset="-122"/>
              <a:ea typeface="楷体" panose="02010609060101010101" pitchFamily="49" charset="-122"/>
            </a:endParaRPr>
          </a:p>
        </p:txBody>
      </p:sp>
      <p:sp>
        <p:nvSpPr>
          <p:cNvPr id="5" name="Title 1"/>
          <p:cNvSpPr>
            <a:spLocks noGrp="1"/>
          </p:cNvSpPr>
          <p:nvPr>
            <p:ph type="title"/>
          </p:nvPr>
        </p:nvSpPr>
        <p:spPr>
          <a:xfrm>
            <a:off x="381000" y="699903"/>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我心大歡喜，我的嘴當吟詩</a:t>
            </a:r>
          </a:p>
        </p:txBody>
      </p:sp>
    </p:spTree>
    <p:extLst>
      <p:ext uri="{BB962C8B-B14F-4D97-AF65-F5344CB8AC3E}">
        <p14:creationId xmlns:p14="http://schemas.microsoft.com/office/powerpoint/2010/main" xmlns="" val="88582143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95</TotalTime>
  <Words>1451</Words>
  <Application>Microsoft Office PowerPoint</Application>
  <PresentationFormat>On-screen Show (4:3)</PresentationFormat>
  <Paragraphs>86</Paragraphs>
  <Slides>11</Slides>
  <Notes>11</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1_Purple Template 1 Trebuchet</vt:lpstr>
      <vt:lpstr>White with Courier font for code slides</vt:lpstr>
      <vt:lpstr>我心大歡喜，我的嘴當吟詩</vt:lpstr>
      <vt:lpstr>我心大歡喜，我的嘴當吟詩</vt:lpstr>
      <vt:lpstr>我心大歡喜，我的嘴當吟詩</vt:lpstr>
      <vt:lpstr>我心大歡喜，我的嘴當吟詩</vt:lpstr>
      <vt:lpstr>我心大歡喜，我的嘴當吟詩</vt:lpstr>
      <vt:lpstr>我心大歡喜，我的嘴當吟詩</vt:lpstr>
      <vt:lpstr>我心大歡喜，我的嘴當吟詩</vt:lpstr>
      <vt:lpstr>我心大歡喜，我的嘴當吟詩</vt:lpstr>
      <vt:lpstr>我心大歡喜，我的嘴當吟詩</vt:lpstr>
      <vt:lpstr>我心大歡喜，我的嘴當吟詩</vt:lpstr>
      <vt:lpstr>我心大歡喜，我的嘴當吟詩</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20</cp:revision>
  <dcterms:created xsi:type="dcterms:W3CDTF">2015-02-07T13:24:58Z</dcterms:created>
  <dcterms:modified xsi:type="dcterms:W3CDTF">2017-03-08T03:20:56Z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