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2/24/2016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2/24/2016 9:55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4049011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2/24/2016 9:55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057814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2/24/2016 9:56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453683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2/24/2016 9:56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44899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2/24/2016 9:56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588945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2/24/2016 9:56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374112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2/24/2016 9:56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1453623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2/24/2016 9:56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33604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2/24/2016 9:56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2641253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743705"/>
            <a:ext cx="7681913" cy="837695"/>
          </a:xfrm>
        </p:spPr>
        <p:txBody>
          <a:bodyPr/>
          <a:lstStyle/>
          <a:p>
            <a:pPr algn="ctr"/>
            <a:r>
              <a:rPr lang="zh-TW" altLang="en-US" dirty="0">
                <a:effectLst/>
                <a:latin typeface="楷体" panose="02010609060101010101" pitchFamily="49" charset="-122"/>
                <a:ea typeface="楷体" panose="02010609060101010101" pitchFamily="49" charset="-122"/>
              </a:rPr>
              <a:t>讚</a:t>
            </a:r>
            <a:r>
              <a:rPr lang="zh-TW" altLang="en-US" dirty="0" smtClean="0">
                <a:effectLst/>
                <a:latin typeface="楷体" panose="02010609060101010101" pitchFamily="49" charset="-122"/>
                <a:ea typeface="楷体" panose="02010609060101010101" pitchFamily="49" charset="-122"/>
              </a:rPr>
              <a:t>美讚</a:t>
            </a:r>
            <a:r>
              <a:rPr lang="zh-TW" altLang="en-US" dirty="0">
                <a:effectLst/>
                <a:latin typeface="楷体" panose="02010609060101010101" pitchFamily="49" charset="-122"/>
                <a:ea typeface="楷体" panose="02010609060101010101" pitchFamily="49" charset="-122"/>
              </a:rPr>
              <a:t>美</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讚</a:t>
            </a:r>
            <a:r>
              <a:rPr lang="zh-TW" altLang="en-US" sz="5400" dirty="0" smtClean="0">
                <a:effectLst/>
                <a:latin typeface="楷体" panose="02010609060101010101" pitchFamily="49" charset="-122"/>
                <a:ea typeface="楷体" panose="02010609060101010101" pitchFamily="49" charset="-122"/>
              </a:rPr>
              <a:t>美讚</a:t>
            </a:r>
            <a:r>
              <a:rPr lang="zh-TW" altLang="en-US" sz="5400" dirty="0">
                <a:effectLst/>
                <a:latin typeface="楷体" panose="02010609060101010101" pitchFamily="49" charset="-122"/>
                <a:ea typeface="楷体" panose="02010609060101010101" pitchFamily="49" charset="-122"/>
              </a:rPr>
              <a:t>美</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a:latin typeface="楷体" panose="02010609060101010101" pitchFamily="49" charset="-122"/>
                <a:ea typeface="楷体" panose="02010609060101010101" pitchFamily="49" charset="-122"/>
              </a:rPr>
              <a:t>1 </a:t>
            </a:r>
            <a:r>
              <a:rPr lang="zh-TW" altLang="en-US" sz="5400" dirty="0">
                <a:latin typeface="楷体" panose="02010609060101010101" pitchFamily="49" charset="-122"/>
                <a:ea typeface="楷体" panose="02010609060101010101" pitchFamily="49" charset="-122"/>
              </a:rPr>
              <a:t>讚美 讚美</a:t>
            </a:r>
          </a:p>
          <a:p>
            <a:pPr marL="0" indent="0" algn="ctr">
              <a:buNone/>
            </a:pPr>
            <a:r>
              <a:rPr lang="zh-TW" altLang="en-US" sz="5400" dirty="0">
                <a:latin typeface="楷体" panose="02010609060101010101" pitchFamily="49" charset="-122"/>
                <a:ea typeface="楷体" panose="02010609060101010101" pitchFamily="49" charset="-122"/>
              </a:rPr>
              <a:t>耶穌可稱頌的救主</a:t>
            </a:r>
          </a:p>
          <a:p>
            <a:pPr marL="0" indent="0" algn="ctr">
              <a:buNone/>
            </a:pPr>
            <a:r>
              <a:rPr lang="zh-TW" altLang="en-US" sz="5400" dirty="0">
                <a:latin typeface="楷体" panose="02010609060101010101" pitchFamily="49" charset="-122"/>
                <a:ea typeface="楷体" panose="02010609060101010101" pitchFamily="49" charset="-122"/>
              </a:rPr>
              <a:t>全地頌揚</a:t>
            </a:r>
          </a:p>
          <a:p>
            <a:pPr marL="0" indent="0" algn="ctr">
              <a:buNone/>
            </a:pPr>
            <a:r>
              <a:rPr lang="zh-TW" altLang="en-US" sz="5400" dirty="0">
                <a:latin typeface="楷体" panose="02010609060101010101" pitchFamily="49" charset="-122"/>
                <a:ea typeface="楷体" panose="02010609060101010101" pitchFamily="49" charset="-122"/>
              </a:rPr>
              <a:t>報傳奇妙大愛</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讚美讚美</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438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讚美 讚美</a:t>
            </a:r>
          </a:p>
          <a:p>
            <a:pPr marL="0" indent="0" algn="ctr">
              <a:buNone/>
            </a:pPr>
            <a:r>
              <a:rPr lang="zh-TW" altLang="en-US" sz="5400" dirty="0">
                <a:latin typeface="楷体" panose="02010609060101010101" pitchFamily="49" charset="-122"/>
                <a:ea typeface="楷体" panose="02010609060101010101" pitchFamily="49" charset="-122"/>
              </a:rPr>
              <a:t>光明中天使長歡呼</a:t>
            </a:r>
          </a:p>
          <a:p>
            <a:pPr marL="0" indent="0" algn="ctr">
              <a:buNone/>
            </a:pPr>
            <a:r>
              <a:rPr lang="zh-TW" altLang="en-US" sz="5400" dirty="0">
                <a:latin typeface="楷体" panose="02010609060101010101" pitchFamily="49" charset="-122"/>
                <a:ea typeface="楷体" panose="02010609060101010101" pitchFamily="49" charset="-122"/>
              </a:rPr>
              <a:t>權柄尊</a:t>
            </a:r>
            <a:r>
              <a:rPr lang="zh-TW" altLang="en-US" sz="5400" dirty="0" smtClean="0">
                <a:latin typeface="楷体" panose="02010609060101010101" pitchFamily="49" charset="-122"/>
                <a:ea typeface="楷体" panose="02010609060101010101" pitchFamily="49" charset="-122"/>
              </a:rPr>
              <a:t>貴</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都</a:t>
            </a:r>
            <a:r>
              <a:rPr lang="zh-TW" altLang="en-US" sz="5400" dirty="0">
                <a:latin typeface="楷体" panose="02010609060101010101" pitchFamily="49" charset="-122"/>
                <a:ea typeface="楷体" panose="02010609060101010101" pitchFamily="49" charset="-122"/>
              </a:rPr>
              <a:t>歸與主聖名</a:t>
            </a:r>
          </a:p>
        </p:txBody>
      </p:sp>
    </p:spTree>
    <p:extLst>
      <p:ext uri="{BB962C8B-B14F-4D97-AF65-F5344CB8AC3E}">
        <p14:creationId xmlns:p14="http://schemas.microsoft.com/office/powerpoint/2010/main" val="189388004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讚美讚美</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438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好像牧者</a:t>
            </a:r>
          </a:p>
          <a:p>
            <a:pPr marL="0" indent="0" algn="ctr">
              <a:buNone/>
            </a:pPr>
            <a:r>
              <a:rPr lang="zh-TW" altLang="en-US" sz="5400" dirty="0">
                <a:latin typeface="楷体" panose="02010609060101010101" pitchFamily="49" charset="-122"/>
                <a:ea typeface="楷体" panose="02010609060101010101" pitchFamily="49" charset="-122"/>
              </a:rPr>
              <a:t>主耶穌保護小羊</a:t>
            </a:r>
          </a:p>
          <a:p>
            <a:pPr marL="0" indent="0" algn="ctr">
              <a:buNone/>
            </a:pPr>
            <a:r>
              <a:rPr lang="zh-TW" altLang="en-US" sz="5400" dirty="0">
                <a:latin typeface="楷体" panose="02010609060101010101" pitchFamily="49" charset="-122"/>
                <a:ea typeface="楷体" panose="02010609060101010101" pitchFamily="49" charset="-122"/>
              </a:rPr>
              <a:t>在主懷中</a:t>
            </a:r>
          </a:p>
          <a:p>
            <a:pPr marL="0" indent="0" algn="ctr">
              <a:buNone/>
            </a:pPr>
            <a:r>
              <a:rPr lang="zh-TW" altLang="en-US" sz="5400" dirty="0">
                <a:latin typeface="楷体" panose="02010609060101010101" pitchFamily="49" charset="-122"/>
                <a:ea typeface="楷体" panose="02010609060101010101" pitchFamily="49" charset="-122"/>
              </a:rPr>
              <a:t>日夜</a:t>
            </a:r>
            <a:r>
              <a:rPr lang="zh-TW" altLang="en-US" sz="5400" dirty="0" smtClean="0">
                <a:latin typeface="楷体" panose="02010609060101010101" pitchFamily="49" charset="-122"/>
                <a:ea typeface="楷体" panose="02010609060101010101" pitchFamily="49" charset="-122"/>
              </a:rPr>
              <a:t>得</a:t>
            </a:r>
            <a:r>
              <a:rPr lang="zh-TW" altLang="en-US" sz="5400" dirty="0">
                <a:latin typeface="楷体" panose="02010609060101010101" pitchFamily="49" charset="-122"/>
                <a:ea typeface="楷体" panose="02010609060101010101" pitchFamily="49" charset="-122"/>
              </a:rPr>
              <a:t>祂牧養</a:t>
            </a:r>
          </a:p>
        </p:txBody>
      </p:sp>
    </p:spTree>
    <p:extLst>
      <p:ext uri="{BB962C8B-B14F-4D97-AF65-F5344CB8AC3E}">
        <p14:creationId xmlns:p14="http://schemas.microsoft.com/office/powerpoint/2010/main" val="395362321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讚美讚美</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438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讚美 讚美</a:t>
            </a:r>
          </a:p>
          <a:p>
            <a:pPr marL="0" indent="0" algn="ctr">
              <a:buNone/>
            </a:pPr>
            <a:r>
              <a:rPr lang="zh-TW" altLang="en-US" sz="5400" dirty="0">
                <a:latin typeface="楷体" panose="02010609060101010101" pitchFamily="49" charset="-122"/>
                <a:ea typeface="楷体" panose="02010609060101010101" pitchFamily="49" charset="-122"/>
              </a:rPr>
              <a:t>述說祂無比的大愛</a:t>
            </a:r>
          </a:p>
          <a:p>
            <a:pPr marL="0" indent="0" algn="ctr">
              <a:buNone/>
            </a:pPr>
            <a:r>
              <a:rPr lang="zh-TW" altLang="en-US" sz="5400" dirty="0">
                <a:latin typeface="楷体" panose="02010609060101010101" pitchFamily="49" charset="-122"/>
                <a:ea typeface="楷体" panose="02010609060101010101" pitchFamily="49" charset="-122"/>
              </a:rPr>
              <a:t>讚美 讚美</a:t>
            </a:r>
          </a:p>
          <a:p>
            <a:pPr marL="0" indent="0" algn="ctr">
              <a:buNone/>
            </a:pPr>
            <a:r>
              <a:rPr lang="zh-TW" altLang="en-US" sz="5400" dirty="0">
                <a:latin typeface="楷体" panose="02010609060101010101" pitchFamily="49" charset="-122"/>
                <a:ea typeface="楷体" panose="02010609060101010101" pitchFamily="49" charset="-122"/>
              </a:rPr>
              <a:t>歡呼直到萬代</a:t>
            </a:r>
          </a:p>
        </p:txBody>
      </p:sp>
    </p:spTree>
    <p:extLst>
      <p:ext uri="{BB962C8B-B14F-4D97-AF65-F5344CB8AC3E}">
        <p14:creationId xmlns:p14="http://schemas.microsoft.com/office/powerpoint/2010/main" val="281279795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讚美讚美</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43814"/>
            <a:ext cx="8382000" cy="3490186"/>
          </a:xfrm>
        </p:spPr>
        <p:txBody>
          <a:bodyPr/>
          <a:lstStyle/>
          <a:p>
            <a:pPr marL="0" indent="0" algn="ctr">
              <a:buNone/>
            </a:pPr>
            <a:r>
              <a:rPr lang="en-US" altLang="zh-TW" sz="5400" dirty="0">
                <a:latin typeface="楷体" panose="02010609060101010101" pitchFamily="49" charset="-122"/>
                <a:ea typeface="楷体" panose="02010609060101010101" pitchFamily="49" charset="-122"/>
              </a:rPr>
              <a:t>2 </a:t>
            </a:r>
            <a:r>
              <a:rPr lang="zh-TW" altLang="en-US" sz="5400" dirty="0">
                <a:latin typeface="楷体" panose="02010609060101010101" pitchFamily="49" charset="-122"/>
                <a:ea typeface="楷体" panose="02010609060101010101" pitchFamily="49" charset="-122"/>
              </a:rPr>
              <a:t>讚美 讚美</a:t>
            </a:r>
          </a:p>
          <a:p>
            <a:pPr marL="0" indent="0" algn="ctr">
              <a:buNone/>
            </a:pPr>
            <a:r>
              <a:rPr lang="zh-TW" altLang="en-US" sz="5400" dirty="0">
                <a:latin typeface="楷体" panose="02010609060101010101" pitchFamily="49" charset="-122"/>
                <a:ea typeface="楷体" panose="02010609060101010101" pitchFamily="49" charset="-122"/>
              </a:rPr>
              <a:t>耶穌可稱頌的救主</a:t>
            </a:r>
          </a:p>
          <a:p>
            <a:pPr marL="0" indent="0" algn="ctr">
              <a:buNone/>
            </a:pPr>
            <a:r>
              <a:rPr lang="zh-TW" altLang="en-US" sz="5400" dirty="0">
                <a:latin typeface="楷体" panose="02010609060101010101" pitchFamily="49" charset="-122"/>
                <a:ea typeface="楷体" panose="02010609060101010101" pitchFamily="49" charset="-122"/>
              </a:rPr>
              <a:t>為我眾罪</a:t>
            </a:r>
          </a:p>
          <a:p>
            <a:pPr marL="0" indent="0" algn="ctr">
              <a:buNone/>
            </a:pPr>
            <a:r>
              <a:rPr lang="zh-TW" altLang="en-US" sz="5400" dirty="0">
                <a:latin typeface="楷体" panose="02010609060101010101" pitchFamily="49" charset="-122"/>
                <a:ea typeface="楷体" panose="02010609060101010101" pitchFamily="49" charset="-122"/>
              </a:rPr>
              <a:t>受苦流血而死</a:t>
            </a:r>
          </a:p>
        </p:txBody>
      </p:sp>
    </p:spTree>
    <p:extLst>
      <p:ext uri="{BB962C8B-B14F-4D97-AF65-F5344CB8AC3E}">
        <p14:creationId xmlns:p14="http://schemas.microsoft.com/office/powerpoint/2010/main" val="62953171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讚美讚美</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438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是我磐石</a:t>
            </a:r>
          </a:p>
          <a:p>
            <a:pPr marL="0" indent="0" algn="ctr">
              <a:buNone/>
            </a:pPr>
            <a:r>
              <a:rPr lang="zh-TW" altLang="en-US" sz="5400" dirty="0">
                <a:latin typeface="楷体" panose="02010609060101010101" pitchFamily="49" charset="-122"/>
                <a:ea typeface="楷体" panose="02010609060101010101" pitchFamily="49" charset="-122"/>
              </a:rPr>
              <a:t>是永遠救恩的盼望</a:t>
            </a:r>
          </a:p>
          <a:p>
            <a:pPr marL="0" indent="0" algn="ctr">
              <a:buNone/>
            </a:pPr>
            <a:r>
              <a:rPr lang="zh-TW" altLang="en-US" sz="5400" dirty="0">
                <a:latin typeface="楷体" panose="02010609060101010101" pitchFamily="49" charset="-122"/>
                <a:ea typeface="楷体" panose="02010609060101010101" pitchFamily="49" charset="-122"/>
              </a:rPr>
              <a:t>讚美 讚美</a:t>
            </a:r>
          </a:p>
          <a:p>
            <a:pPr marL="0" indent="0" algn="ctr">
              <a:buNone/>
            </a:pPr>
            <a:r>
              <a:rPr lang="zh-TW" altLang="en-US" sz="5400" dirty="0">
                <a:latin typeface="楷体" panose="02010609060101010101" pitchFamily="49" charset="-122"/>
                <a:ea typeface="楷体" panose="02010609060101010101" pitchFamily="49" charset="-122"/>
              </a:rPr>
              <a:t>主是我大祭司</a:t>
            </a:r>
          </a:p>
        </p:txBody>
      </p:sp>
    </p:spTree>
    <p:extLst>
      <p:ext uri="{BB962C8B-B14F-4D97-AF65-F5344CB8AC3E}">
        <p14:creationId xmlns:p14="http://schemas.microsoft.com/office/powerpoint/2010/main" val="317363381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讚美讚美</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438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高聲讚美</a:t>
            </a:r>
          </a:p>
          <a:p>
            <a:pPr marL="0" indent="0" algn="ctr">
              <a:buNone/>
            </a:pPr>
            <a:r>
              <a:rPr lang="zh-TW" altLang="en-US" sz="5400" dirty="0">
                <a:latin typeface="楷体" panose="02010609060101010101" pitchFamily="49" charset="-122"/>
                <a:ea typeface="楷体" panose="02010609060101010101" pitchFamily="49" charset="-122"/>
              </a:rPr>
              <a:t>耶穌擔我眾憂傷</a:t>
            </a:r>
          </a:p>
          <a:p>
            <a:pPr marL="0" indent="0" algn="ctr">
              <a:buNone/>
            </a:pPr>
            <a:r>
              <a:rPr lang="zh-TW" altLang="en-US" sz="5400" dirty="0">
                <a:latin typeface="楷体" panose="02010609060101010101" pitchFamily="49" charset="-122"/>
                <a:ea typeface="楷体" panose="02010609060101010101" pitchFamily="49" charset="-122"/>
              </a:rPr>
              <a:t>無限恩愛</a:t>
            </a:r>
          </a:p>
          <a:p>
            <a:pPr marL="0" indent="0" algn="ctr">
              <a:buNone/>
            </a:pPr>
            <a:r>
              <a:rPr lang="zh-TW" altLang="en-US" sz="5400" dirty="0">
                <a:latin typeface="楷体" panose="02010609060101010101" pitchFamily="49" charset="-122"/>
                <a:ea typeface="楷体" panose="02010609060101010101" pitchFamily="49" charset="-122"/>
              </a:rPr>
              <a:t>何等奇妙偉大</a:t>
            </a:r>
          </a:p>
        </p:txBody>
      </p:sp>
    </p:spTree>
    <p:extLst>
      <p:ext uri="{BB962C8B-B14F-4D97-AF65-F5344CB8AC3E}">
        <p14:creationId xmlns:p14="http://schemas.microsoft.com/office/powerpoint/2010/main" val="389790385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讚美讚美</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438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讚美 讚美</a:t>
            </a:r>
          </a:p>
          <a:p>
            <a:pPr marL="0" indent="0" algn="ctr">
              <a:buNone/>
            </a:pPr>
            <a:r>
              <a:rPr lang="zh-TW" altLang="en-US" sz="5400" dirty="0">
                <a:latin typeface="楷体" panose="02010609060101010101" pitchFamily="49" charset="-122"/>
                <a:ea typeface="楷体" panose="02010609060101010101" pitchFamily="49" charset="-122"/>
              </a:rPr>
              <a:t>述說祂無比的大愛</a:t>
            </a:r>
          </a:p>
          <a:p>
            <a:pPr marL="0" indent="0" algn="ctr">
              <a:buNone/>
            </a:pPr>
            <a:r>
              <a:rPr lang="zh-TW" altLang="en-US" sz="5400" dirty="0">
                <a:latin typeface="楷体" panose="02010609060101010101" pitchFamily="49" charset="-122"/>
                <a:ea typeface="楷体" panose="02010609060101010101" pitchFamily="49" charset="-122"/>
              </a:rPr>
              <a:t>讚美 讚美</a:t>
            </a:r>
          </a:p>
          <a:p>
            <a:pPr marL="0" indent="0" algn="ctr">
              <a:buNone/>
            </a:pPr>
            <a:r>
              <a:rPr lang="zh-TW" altLang="en-US" sz="5400" dirty="0">
                <a:latin typeface="楷体" panose="02010609060101010101" pitchFamily="49" charset="-122"/>
                <a:ea typeface="楷体" panose="02010609060101010101" pitchFamily="49" charset="-122"/>
              </a:rPr>
              <a:t>歡呼直到萬代</a:t>
            </a:r>
          </a:p>
        </p:txBody>
      </p:sp>
    </p:spTree>
    <p:extLst>
      <p:ext uri="{BB962C8B-B14F-4D97-AF65-F5344CB8AC3E}">
        <p14:creationId xmlns:p14="http://schemas.microsoft.com/office/powerpoint/2010/main" val="306663441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40</TotalTime>
  <Words>1130</Words>
  <Application>Microsoft Office PowerPoint</Application>
  <PresentationFormat>On-screen Show (4:3)</PresentationFormat>
  <Paragraphs>77</Paragraphs>
  <Slides>9</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楷体</vt:lpstr>
      <vt:lpstr>Arial</vt:lpstr>
      <vt:lpstr>Calibri</vt:lpstr>
      <vt:lpstr>Courier New</vt:lpstr>
      <vt:lpstr>Trebuchet MS</vt:lpstr>
      <vt:lpstr>Wingdings</vt:lpstr>
      <vt:lpstr>1_Purple Template 1 Trebuchet</vt:lpstr>
      <vt:lpstr>White with Courier font for code slides</vt:lpstr>
      <vt:lpstr>讚美讚美</vt:lpstr>
      <vt:lpstr>讚美讚美</vt:lpstr>
      <vt:lpstr>讚美讚美</vt:lpstr>
      <vt:lpstr>讚美讚美</vt:lpstr>
      <vt:lpstr>讚美讚美</vt:lpstr>
      <vt:lpstr>讚美讚美</vt:lpstr>
      <vt:lpstr>讚美讚美</vt:lpstr>
      <vt:lpstr>讚美讚美</vt:lpstr>
      <vt:lpstr>讚美讚美</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10</cp:revision>
  <dcterms:created xsi:type="dcterms:W3CDTF">2015-02-07T13:24:58Z</dcterms:created>
  <dcterms:modified xsi:type="dcterms:W3CDTF">2016-02-25T03:01:00Z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