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75" r:id="rId4"/>
    <p:sldId id="267" r:id="rId5"/>
    <p:sldId id="268" r:id="rId6"/>
    <p:sldId id="269" r:id="rId7"/>
    <p:sldId id="270" r:id="rId8"/>
    <p:sldId id="271" r:id="rId9"/>
    <p:sldId id="272"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4065324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406532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613104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9162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4057771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397078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042000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67501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QTEC\20161030\2nd Worship\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0" y="1676400"/>
            <a:ext cx="8382000" cy="4265783"/>
          </a:xfrm>
        </p:spPr>
        <p:txBody>
          <a:bodyPr/>
          <a:lstStyle/>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咱攏成作一家人</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作上帝子兒</a:t>
            </a:r>
            <a:endParaRPr lang="zh-TW" altLang="en-US" sz="6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143919234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QTEC\20161030\2nd Worship\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0" y="1676400"/>
            <a:ext cx="8382000" cy="4265783"/>
          </a:xfrm>
        </p:spPr>
        <p:txBody>
          <a:bodyPr/>
          <a:lstStyle/>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咱</a:t>
            </a:r>
            <a:r>
              <a:rPr lang="zh-TW" altLang="en-US" sz="6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攏成作一家</a:t>
            </a: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人</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a:t>
            </a:r>
            <a:r>
              <a:rPr lang="zh-TW" altLang="en-US" sz="6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為耶</a:t>
            </a: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a:t>
            </a:r>
            <a:r>
              <a:rPr lang="zh-TW" altLang="en-US" sz="6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為耶</a:t>
            </a: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成</a:t>
            </a:r>
            <a:r>
              <a:rPr lang="zh-TW" altLang="en-US" sz="6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作上帝的子民</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143919234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G:\QTEC\20161030\2nd Worship\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a:spLocks noGrp="1"/>
          </p:cNvSpPr>
          <p:nvPr>
            <p:ph type="body" sz="quarter" idx="10"/>
          </p:nvPr>
        </p:nvSpPr>
        <p:spPr>
          <a:xfrm>
            <a:off x="0" y="1676400"/>
            <a:ext cx="8382000" cy="4265783"/>
          </a:xfrm>
        </p:spPr>
        <p:txBody>
          <a:bodyPr/>
          <a:lstStyle/>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因為耶穌成作聖 </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因為耶穌入光明</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咱有復活的人生</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5554112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G:\QTEC\20161030\2nd Worship\02.jpg"/>
          <p:cNvPicPr>
            <a:picLocks noChangeAspect="1" noChangeArrowheads="1"/>
          </p:cNvPicPr>
          <p:nvPr/>
        </p:nvPicPr>
        <p:blipFill>
          <a:blip r:embed="rId3" cstate="print"/>
          <a:srcRect/>
          <a:stretch>
            <a:fillRect/>
          </a:stretch>
        </p:blipFill>
        <p:spPr bwMode="auto">
          <a:xfrm>
            <a:off x="0" y="0"/>
            <a:ext cx="9144000" cy="6858001"/>
          </a:xfrm>
          <a:prstGeom prst="rect">
            <a:avLst/>
          </a:prstGeom>
          <a:noFill/>
        </p:spPr>
      </p:pic>
      <p:sp>
        <p:nvSpPr>
          <p:cNvPr id="3" name="Subtitle 2"/>
          <p:cNvSpPr>
            <a:spLocks noGrp="1"/>
          </p:cNvSpPr>
          <p:nvPr>
            <p:ph type="body" sz="quarter" idx="10"/>
          </p:nvPr>
        </p:nvSpPr>
        <p:spPr>
          <a:xfrm>
            <a:off x="228600" y="1752600"/>
            <a:ext cx="8382000" cy="4265783"/>
          </a:xfrm>
        </p:spPr>
        <p:txBody>
          <a:bodyPr/>
          <a:lstStyle/>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歡喜享受主活命</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歡喜結連於主疼</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豐盛產業主賜定</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400064535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G:\QTEC\20161030\2nd Worship\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a:spLocks noGrp="1"/>
          </p:cNvSpPr>
          <p:nvPr>
            <p:ph type="body" sz="quarter" idx="10"/>
          </p:nvPr>
        </p:nvSpPr>
        <p:spPr>
          <a:xfrm>
            <a:off x="381000" y="1828800"/>
            <a:ext cx="8382000" cy="4265783"/>
          </a:xfrm>
        </p:spPr>
        <p:txBody>
          <a:bodyPr/>
          <a:lstStyle/>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咱攏成作一家人</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作上帝子兒</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12733884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G:\QTEC\20161030\2nd Worship\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a:spLocks noGrp="1"/>
          </p:cNvSpPr>
          <p:nvPr>
            <p:ph type="body" sz="quarter" idx="10"/>
          </p:nvPr>
        </p:nvSpPr>
        <p:spPr>
          <a:xfrm>
            <a:off x="0" y="1752600"/>
            <a:ext cx="8382000" cy="4265783"/>
          </a:xfrm>
        </p:spPr>
        <p:txBody>
          <a:bodyPr/>
          <a:lstStyle/>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咱攏成作一家人</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成作上帝的子民</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2530396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G:\QTEC\20161030\2nd Worship\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a:spLocks noGrp="1"/>
          </p:cNvSpPr>
          <p:nvPr>
            <p:ph type="body" sz="quarter" idx="10"/>
          </p:nvPr>
        </p:nvSpPr>
        <p:spPr>
          <a:xfrm>
            <a:off x="152400" y="1714548"/>
            <a:ext cx="8382000" cy="4265783"/>
          </a:xfrm>
        </p:spPr>
        <p:txBody>
          <a:bodyPr/>
          <a:lstStyle/>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因為耶穌同敬拜</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因為耶穌蒙慈愛</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彼此恩慈相款待</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278490675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G:\QTEC\20161030\2nd Worship\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a:spLocks noGrp="1"/>
          </p:cNvSpPr>
          <p:nvPr>
            <p:ph type="body" sz="quarter" idx="10"/>
          </p:nvPr>
        </p:nvSpPr>
        <p:spPr>
          <a:xfrm>
            <a:off x="228600" y="1752600"/>
            <a:ext cx="8382000" cy="4265783"/>
          </a:xfrm>
        </p:spPr>
        <p:txBody>
          <a:bodyPr/>
          <a:lstStyle/>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有時歡喜同吟詩</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有時苦痛同傷悲</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6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相與艱苦相甘甜</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solidFill>
                <a:schemeClr val="bg1"/>
              </a:soli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26479095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111</TotalTime>
  <Words>1080</Words>
  <Application>Microsoft Office PowerPoint</Application>
  <PresentationFormat>On-screen Show (4:3)</PresentationFormat>
  <Paragraphs>72</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1_Purple Template 1 Trebuchet</vt:lpstr>
      <vt:lpstr>White with Courier font for code slides</vt:lpstr>
      <vt:lpstr>Slide 1</vt:lpstr>
      <vt:lpstr>Slide 2</vt:lpstr>
      <vt:lpstr>Slide 3</vt:lpstr>
      <vt:lpstr>Slide 4</vt:lpstr>
      <vt:lpstr>Slide 5</vt:lpstr>
      <vt:lpstr>Slide 6</vt:lpstr>
      <vt:lpstr>Slide 7</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27</cp:revision>
  <dcterms:created xsi:type="dcterms:W3CDTF">2015-02-07T13:24:58Z</dcterms:created>
  <dcterms:modified xsi:type="dcterms:W3CDTF">2017-05-29T01:28:38Z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