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FC3AA-C493-4795-8256-EA31A9F0D9FB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A709B-5191-47F4-B2C8-FAE008E563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C8F21-29A6-48C5-82DD-8C72933DBB27}" type="datetimeFigureOut">
              <a:rPr lang="zh-TW" altLang="en-US" smtClean="0"/>
              <a:pPr/>
              <a:t>2017/9/13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170080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楷体" panose="02010609060101010101" pitchFamily="49" charset="-122"/>
                <a:cs typeface="+mj-cs"/>
              </a:rPr>
              <a:t>你們要讚美耶和華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楷体" panose="02010609060101010101" pitchFamily="49" charset="-122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681913" cy="760412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曲：林良真</a:t>
            </a:r>
            <a:endParaRPr lang="en-US" altLang="zh-TW" sz="4400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en-US" sz="440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5400" b="1" dirty="0" smtClean="0">
                <a:ea typeface="楷体" panose="02010609060101010101" pitchFamily="49" charset="-122"/>
              </a:rPr>
              <a:t>你們要讚美耶和華</a:t>
            </a:r>
            <a:endParaRPr lang="zh-TW" altLang="en-US" sz="5400" b="1" dirty="0">
              <a:ea typeface="楷体" panose="02010609060101010101" pitchFamily="49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23528" y="1484784"/>
            <a:ext cx="8382000" cy="320215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en-US" altLang="zh-TW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恁攏著謳咾耶和華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在祂的聖所謳咾祂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恁攏著謳咾耶和華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在祂的穹蒼謳咾祂</a:t>
            </a:r>
            <a:endParaRPr lang="zh-TW" altLang="en-US" sz="54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5400" b="1" dirty="0" smtClean="0">
                <a:ea typeface="楷体" panose="02010609060101010101" pitchFamily="49" charset="-122"/>
              </a:rPr>
              <a:t>你們要讚美耶和華</a:t>
            </a:r>
            <a:endParaRPr lang="zh-TW" altLang="en-US" sz="5400" b="1" dirty="0">
              <a:ea typeface="楷体" panose="02010609060101010101" pitchFamily="49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23528" y="1484784"/>
            <a:ext cx="8382000" cy="320215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著為著祂的大能謳咾祂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著為著祂的榮耀謳咾祂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著為著祂的慈愛謳咾祂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凡若有喘氣者攏謳咾祂</a:t>
            </a:r>
            <a:endParaRPr lang="zh-TW" altLang="en-US" sz="54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5400" b="1" dirty="0" smtClean="0">
                <a:ea typeface="楷体" panose="02010609060101010101" pitchFamily="49" charset="-122"/>
              </a:rPr>
              <a:t>你們要讚美耶和華</a:t>
            </a:r>
            <a:endParaRPr lang="zh-TW" altLang="en-US" sz="5400" b="1" dirty="0">
              <a:ea typeface="楷体" panose="02010609060101010101" pitchFamily="49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23528" y="1484784"/>
            <a:ext cx="8382000" cy="320215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en-US" altLang="zh-TW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TW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咱攏著謳咾耶和華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用開擴的心謳咾祂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咱攏著謳咾耶和華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著大聲唱歌謳咾祂</a:t>
            </a:r>
            <a:endParaRPr lang="zh-TW" altLang="en-US" sz="54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5400" b="1" dirty="0" smtClean="0">
                <a:ea typeface="楷体" panose="02010609060101010101" pitchFamily="49" charset="-122"/>
              </a:rPr>
              <a:t>你們要讚美耶和華</a:t>
            </a:r>
            <a:endParaRPr lang="zh-TW" altLang="en-US" sz="5400" b="1" dirty="0">
              <a:ea typeface="楷体" panose="02010609060101010101" pitchFamily="49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23528" y="1484784"/>
            <a:ext cx="8382000" cy="320215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咱攏愛彈瑟彈琴</a:t>
            </a:r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謳咾祂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咱攏愛打鼓跳舞謳咾祂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咱著用絲弦樂器謳咾祂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凡若有</a:t>
            </a:r>
            <a:r>
              <a:rPr lang="zh-TW" altLang="en-US" sz="5400" b="1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喘氣者攏</a:t>
            </a:r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謳咾祂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199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STUPID</dc:creator>
  <cp:lastModifiedBy>STUPID</cp:lastModifiedBy>
  <cp:revision>11</cp:revision>
  <dcterms:created xsi:type="dcterms:W3CDTF">2017-09-12T02:12:47Z</dcterms:created>
  <dcterms:modified xsi:type="dcterms:W3CDTF">2017-09-14T01:00:16Z</dcterms:modified>
</cp:coreProperties>
</file>