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2414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79194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624148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smtClean="0">
                <a:effectLst/>
                <a:latin typeface="楷体" panose="02010609060101010101" pitchFamily="49" charset="-122"/>
                <a:ea typeface="楷体" panose="02010609060101010101" pitchFamily="49" charset="-122"/>
              </a:rPr>
              <a:t>耶穌召我來行天路</a:t>
            </a:r>
            <a:endParaRPr lang="zh-TW" altLang="en-US" dirty="0">
              <a:effectLst/>
              <a:latin typeface="楷体" panose="02010609060101010101" pitchFamily="49" charset="-122"/>
              <a:ea typeface="楷体" panose="02010609060101010101" pitchFamily="49" charset="-122"/>
            </a:endParaRPr>
          </a:p>
        </p:txBody>
      </p:sp>
      <p:sp>
        <p:nvSpPr>
          <p:cNvPr id="3" name="Subtitle 2"/>
          <p:cNvSpPr txBox="1">
            <a:spLocks/>
          </p:cNvSpPr>
          <p:nvPr/>
        </p:nvSpPr>
        <p:spPr>
          <a:xfrm>
            <a:off x="914400" y="3810000"/>
            <a:ext cx="7239000" cy="7620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聖詩</a:t>
            </a:r>
            <a:r>
              <a:rPr kumimoji="0" lang="en-US" altLang="zh-TW" sz="4000" b="0" i="0" u="none" strike="noStrike" kern="1200" cap="none" spc="0" normalizeH="0" baseline="0" noProof="0" smtClean="0">
                <a:ln>
                  <a:noFill/>
                </a:ln>
                <a:solidFill>
                  <a:schemeClr val="tx1"/>
                </a:solidFill>
                <a:effectLst/>
                <a:uLnTx/>
                <a:uFillTx/>
                <a:latin typeface="楷体" panose="02010609060101010101" pitchFamily="49" charset="-122"/>
                <a:ea typeface="楷体" panose="02010609060101010101" pitchFamily="49" charset="-122"/>
                <a:cs typeface="+mn-cs"/>
              </a:rPr>
              <a:t>:296</a:t>
            </a:r>
            <a:endParaRPr kumimoji="0" lang="zh-TW" altLang="en-US" sz="40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耶穌召我來行天路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en-US" altLang="zh-TW" sz="5400" dirty="0" smtClean="0">
                <a:latin typeface="標楷體" pitchFamily="65" charset="-120"/>
                <a:ea typeface="標楷體" pitchFamily="65" charset="-120"/>
              </a:rPr>
              <a:t>1</a:t>
            </a:r>
            <a:r>
              <a:rPr lang="zh-TW" altLang="en-US"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耶</a:t>
            </a:r>
            <a:r>
              <a:rPr lang="zh-TW" altLang="en-US" sz="5400" dirty="0" smtClean="0">
                <a:latin typeface="標楷體" pitchFamily="65" charset="-120"/>
                <a:ea typeface="標楷體" pitchFamily="65" charset="-120"/>
              </a:rPr>
              <a:t>穌召我來行天</a:t>
            </a:r>
            <a:r>
              <a:rPr lang="zh-TW" altLang="en-US" sz="5400" dirty="0" smtClean="0">
                <a:latin typeface="標楷體" pitchFamily="65" charset="-120"/>
                <a:ea typeface="標楷體" pitchFamily="65" charset="-120"/>
              </a:rPr>
              <a:t>路</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導</a:t>
            </a:r>
            <a:r>
              <a:rPr lang="zh-TW" altLang="en-US" sz="5400" dirty="0" smtClean="0">
                <a:latin typeface="標楷體" pitchFamily="65" charset="-120"/>
                <a:ea typeface="標楷體" pitchFamily="65" charset="-120"/>
              </a:rPr>
              <a:t>我向前日日進</a:t>
            </a:r>
            <a:r>
              <a:rPr lang="zh-TW" altLang="en-US" sz="5400" dirty="0" smtClean="0">
                <a:latin typeface="標楷體" pitchFamily="65" charset="-120"/>
                <a:ea typeface="標楷體" pitchFamily="65" charset="-120"/>
              </a:rPr>
              <a:t>步</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不論</a:t>
            </a:r>
            <a:r>
              <a:rPr lang="zh-TW" altLang="en-US" sz="5400" dirty="0" smtClean="0">
                <a:latin typeface="標楷體" pitchFamily="65" charset="-120"/>
                <a:ea typeface="標楷體" pitchFamily="65" charset="-120"/>
              </a:rPr>
              <a:t>危險或是艱</a:t>
            </a:r>
            <a:r>
              <a:rPr lang="zh-TW" altLang="en-US" sz="5400" dirty="0" smtClean="0">
                <a:latin typeface="標楷體" pitchFamily="65" charset="-120"/>
                <a:ea typeface="標楷體" pitchFamily="65" charset="-120"/>
              </a:rPr>
              <a:t>苦</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救</a:t>
            </a:r>
            <a:r>
              <a:rPr lang="zh-TW" altLang="en-US" sz="5400" dirty="0" smtClean="0">
                <a:latin typeface="標楷體" pitchFamily="65" charset="-120"/>
                <a:ea typeface="標楷體" pitchFamily="65" charset="-120"/>
              </a:rPr>
              <a:t>主耶穌時刻保</a:t>
            </a:r>
            <a:r>
              <a:rPr lang="zh-TW" altLang="en-US" sz="5400" dirty="0" smtClean="0">
                <a:latin typeface="標楷體" pitchFamily="65" charset="-120"/>
                <a:ea typeface="標楷體" pitchFamily="65" charset="-120"/>
              </a:rPr>
              <a:t>護</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耶穌召我來行天路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標楷體" pitchFamily="65" charset="-120"/>
                <a:ea typeface="標楷體" pitchFamily="65" charset="-120"/>
              </a:rPr>
              <a:t>我的救主耶穌基</a:t>
            </a:r>
            <a:r>
              <a:rPr lang="zh-TW" altLang="en-US" sz="5400" dirty="0" smtClean="0">
                <a:latin typeface="標楷體" pitchFamily="65" charset="-120"/>
                <a:ea typeface="標楷體" pitchFamily="65" charset="-120"/>
              </a:rPr>
              <a:t>督</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全</a:t>
            </a:r>
            <a:r>
              <a:rPr lang="zh-TW" altLang="en-US" sz="5400" dirty="0" smtClean="0">
                <a:latin typeface="標楷體" pitchFamily="65" charset="-120"/>
                <a:ea typeface="標楷體" pitchFamily="65" charset="-120"/>
              </a:rPr>
              <a:t>能聖手時刻保</a:t>
            </a:r>
            <a:r>
              <a:rPr lang="zh-TW" altLang="en-US" sz="5400" dirty="0" smtClean="0">
                <a:latin typeface="標楷體" pitchFamily="65" charset="-120"/>
                <a:ea typeface="標楷體" pitchFamily="65" charset="-120"/>
              </a:rPr>
              <a:t>護</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愛盡心做你學</a:t>
            </a:r>
            <a:r>
              <a:rPr lang="zh-TW" altLang="en-US" sz="5400" dirty="0" smtClean="0">
                <a:latin typeface="標楷體" pitchFamily="65" charset="-120"/>
                <a:ea typeface="標楷體" pitchFamily="65" charset="-120"/>
              </a:rPr>
              <a:t>生</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你</a:t>
            </a:r>
            <a:r>
              <a:rPr lang="zh-TW" altLang="en-US" sz="5400" dirty="0" smtClean="0">
                <a:latin typeface="標楷體" pitchFamily="65" charset="-120"/>
                <a:ea typeface="標楷體" pitchFamily="65" charset="-120"/>
              </a:rPr>
              <a:t>大施恩親手保</a:t>
            </a:r>
            <a:r>
              <a:rPr lang="zh-TW" altLang="en-US" sz="5400" dirty="0" smtClean="0">
                <a:latin typeface="標楷體" pitchFamily="65" charset="-120"/>
                <a:ea typeface="標楷體" pitchFamily="65" charset="-120"/>
              </a:rPr>
              <a:t>護</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耶穌召我來行天路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en-US" altLang="zh-TW" sz="5400" dirty="0" smtClean="0">
                <a:latin typeface="標楷體" pitchFamily="65" charset="-120"/>
                <a:ea typeface="標楷體" pitchFamily="65" charset="-120"/>
              </a:rPr>
              <a:t>2</a:t>
            </a:r>
            <a:r>
              <a:rPr lang="zh-TW" altLang="en-US" sz="5400" dirty="0" smtClean="0">
                <a:latin typeface="標楷體" pitchFamily="65" charset="-120"/>
                <a:ea typeface="標楷體" pitchFamily="65" charset="-120"/>
              </a:rPr>
              <a:t> 我今伸手擒主耶穌</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我行天路主</a:t>
            </a:r>
            <a:r>
              <a:rPr lang="en-US" altLang="zh-TW" sz="5400" dirty="0" err="1" smtClean="0">
                <a:latin typeface="標楷體" pitchFamily="65" charset="-120"/>
                <a:ea typeface="標楷體" pitchFamily="65" charset="-120"/>
              </a:rPr>
              <a:t>gau</a:t>
            </a:r>
            <a:r>
              <a:rPr lang="zh-TW" altLang="en-US" sz="5400" dirty="0" smtClean="0">
                <a:latin typeface="標楷體" pitchFamily="65" charset="-120"/>
                <a:ea typeface="標楷體" pitchFamily="65" charset="-120"/>
              </a:rPr>
              <a:t>招呼</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世間禍</a:t>
            </a:r>
            <a:r>
              <a:rPr lang="en-US" altLang="zh-TW" sz="5400" dirty="0" smtClean="0">
                <a:latin typeface="標楷體" pitchFamily="65" charset="-120"/>
                <a:ea typeface="標楷體" pitchFamily="65" charset="-120"/>
              </a:rPr>
              <a:t>ho</a:t>
            </a:r>
            <a:r>
              <a:rPr lang="zh-TW" altLang="en-US" sz="5400" dirty="0" smtClean="0">
                <a:latin typeface="標楷體" pitchFamily="65" charset="-120"/>
                <a:ea typeface="標楷體" pitchFamily="65" charset="-120"/>
              </a:rPr>
              <a:t>福</a:t>
            </a:r>
            <a:r>
              <a:rPr lang="en-US" altLang="zh-TW" sz="5400" dirty="0" err="1" smtClean="0">
                <a:latin typeface="標楷體" pitchFamily="65" charset="-120"/>
                <a:ea typeface="標楷體" pitchFamily="65" charset="-120"/>
              </a:rPr>
              <a:t>hok</a:t>
            </a:r>
            <a:r>
              <a:rPr lang="zh-TW" altLang="en-US" sz="5400" dirty="0" smtClean="0">
                <a:latin typeface="標楷體" pitchFamily="65" charset="-120"/>
                <a:ea typeface="標楷體" pitchFamily="65" charset="-120"/>
              </a:rPr>
              <a:t>攏無定著</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  主伸聖手牽我保護</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耶穌召我來行天路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smtClean="0">
                <a:latin typeface="標楷體" pitchFamily="65" charset="-120"/>
                <a:ea typeface="標楷體" pitchFamily="65" charset="-120"/>
              </a:rPr>
              <a:t>我的救主耶穌基</a:t>
            </a:r>
            <a:r>
              <a:rPr lang="zh-TW" altLang="en-US" sz="5400" dirty="0" smtClean="0">
                <a:latin typeface="標楷體" pitchFamily="65" charset="-120"/>
                <a:ea typeface="標楷體" pitchFamily="65" charset="-120"/>
              </a:rPr>
              <a:t>督</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全</a:t>
            </a:r>
            <a:r>
              <a:rPr lang="zh-TW" altLang="en-US" sz="5400" dirty="0" smtClean="0">
                <a:latin typeface="標楷體" pitchFamily="65" charset="-120"/>
                <a:ea typeface="標楷體" pitchFamily="65" charset="-120"/>
              </a:rPr>
              <a:t>能聖手時刻保</a:t>
            </a:r>
            <a:r>
              <a:rPr lang="zh-TW" altLang="en-US" sz="5400" dirty="0" smtClean="0">
                <a:latin typeface="標楷體" pitchFamily="65" charset="-120"/>
                <a:ea typeface="標楷體" pitchFamily="65" charset="-120"/>
              </a:rPr>
              <a:t>護</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愛盡心做你學</a:t>
            </a:r>
            <a:r>
              <a:rPr lang="zh-TW" altLang="en-US" sz="5400" dirty="0" smtClean="0">
                <a:latin typeface="標楷體" pitchFamily="65" charset="-120"/>
                <a:ea typeface="標楷體" pitchFamily="65" charset="-120"/>
              </a:rPr>
              <a:t>生</a:t>
            </a:r>
            <a:endParaRPr lang="en-US" altLang="zh-TW" sz="5400" dirty="0" smtClean="0">
              <a:latin typeface="標楷體" pitchFamily="65" charset="-120"/>
              <a:ea typeface="標楷體" pitchFamily="65" charset="-120"/>
            </a:endParaRPr>
          </a:p>
          <a:p>
            <a:pPr marL="0" indent="0" algn="ctr">
              <a:buNone/>
            </a:pPr>
            <a:r>
              <a:rPr lang="zh-TW" altLang="en-US" sz="5400" dirty="0" smtClean="0">
                <a:latin typeface="標楷體" pitchFamily="65" charset="-120"/>
                <a:ea typeface="標楷體" pitchFamily="65" charset="-120"/>
              </a:rPr>
              <a:t>你</a:t>
            </a:r>
            <a:r>
              <a:rPr lang="zh-TW" altLang="en-US" sz="5400" dirty="0" smtClean="0">
                <a:latin typeface="標楷體" pitchFamily="65" charset="-120"/>
                <a:ea typeface="標楷體" pitchFamily="65" charset="-120"/>
              </a:rPr>
              <a:t>大施恩親手保</a:t>
            </a:r>
            <a:r>
              <a:rPr lang="zh-TW" altLang="en-US" sz="5400" dirty="0" smtClean="0">
                <a:latin typeface="標楷體" pitchFamily="65" charset="-120"/>
                <a:ea typeface="標楷體" pitchFamily="65" charset="-120"/>
              </a:rPr>
              <a:t>護</a:t>
            </a:r>
            <a:endParaRPr lang="zh-TW" altLang="en-US" sz="5400" dirty="0">
              <a:latin typeface="標楷體" pitchFamily="65" charset="-120"/>
              <a:ea typeface="標楷體" pitchFamily="65" charset="-120"/>
            </a:endParaRPr>
          </a:p>
        </p:txBody>
      </p:sp>
    </p:spTree>
    <p:extLst>
      <p:ext uri="{BB962C8B-B14F-4D97-AF65-F5344CB8AC3E}">
        <p14:creationId xmlns:p14="http://schemas.microsoft.com/office/powerpoint/2010/main" xmlns="" val="236116886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94</TotalTime>
  <Words>692</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耶穌召我來行天路</vt:lpstr>
      <vt:lpstr>耶穌召我來行天路</vt:lpstr>
      <vt:lpstr>耶穌召我來行天路</vt:lpstr>
      <vt:lpstr>耶穌召我來行天路</vt:lpstr>
      <vt:lpstr>耶穌召我來行天路</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cp:revision>
  <dcterms:created xsi:type="dcterms:W3CDTF">2015-02-07T13:24:58Z</dcterms:created>
  <dcterms:modified xsi:type="dcterms:W3CDTF">2017-02-01T02:34:02Z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