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4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314A1-30C8-425F-A594-E2D44E8D2751}" type="datetimeFigureOut">
              <a:rPr lang="en-US" smtClean="0"/>
              <a:pPr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1AF3-49B0-433A-9138-9B9C64A7F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1752600"/>
            <a:ext cx="5867400" cy="358140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90000"/>
              </a:lnSpc>
            </a:pPr>
            <a:r>
              <a:rPr lang="en-US" altLang="zh-TW" sz="4800" dirty="0" smtClean="0"/>
              <a:t>1.</a:t>
            </a:r>
            <a:br>
              <a:rPr lang="en-US" altLang="zh-TW" sz="4800" dirty="0" smtClean="0"/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上帝愛疼贏過一切，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天頂歡喜降落地，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求你站阮卑微心內，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顯出你極大仁愛，</a:t>
            </a:r>
            <a:r>
              <a:rPr lang="zh-TW" altLang="en-US" sz="800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800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81200"/>
            <a:ext cx="5334000" cy="3352800"/>
          </a:xfrm>
        </p:spPr>
        <p:txBody>
          <a:bodyPr>
            <a:normAutofit fontScale="62500" lnSpcReduction="20000"/>
          </a:bodyPr>
          <a:lstStyle/>
          <a:p>
            <a:pPr algn="r">
              <a:lnSpc>
                <a:spcPct val="90000"/>
              </a:lnSpc>
            </a:pP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救</a:t>
            </a: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主你是慈悲憐憫，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你的愛無限純真，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將你救恩此時降臨，</a:t>
            </a:r>
            <a:b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80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進入阮驚惶的心</a:t>
            </a:r>
            <a:r>
              <a:rPr lang="zh-TW" altLang="en-US" sz="4800" b="1" dirty="0" smtClean="0"/>
              <a:t>。</a:t>
            </a:r>
            <a:r>
              <a:rPr lang="zh-TW" altLang="en-US" sz="4800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4800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81200"/>
            <a:ext cx="5334000" cy="3352800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90000"/>
              </a:lnSpc>
            </a:pPr>
            <a:r>
              <a:rPr lang="en-US" altLang="zh-TW" sz="4800" dirty="0" smtClean="0">
                <a:solidFill>
                  <a:srgbClr val="000099"/>
                </a:solidFill>
              </a:rPr>
              <a:t>2.</a:t>
            </a:r>
            <a:br>
              <a:rPr lang="en-US" altLang="zh-TW" sz="4800" dirty="0" smtClean="0">
                <a:solidFill>
                  <a:srgbClr val="000099"/>
                </a:solidFill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全能救主施落拯救，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主你活命阮承受，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做你聖殿願你降臨，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永遠無離站阮心，</a:t>
            </a:r>
            <a:r>
              <a:rPr lang="zh-TW" altLang="en-US" sz="4800" dirty="0" smtClean="0">
                <a:solidFill>
                  <a:srgbClr val="000099"/>
                </a:solidFill>
              </a:rPr>
              <a:t/>
            </a:r>
            <a:br>
              <a:rPr lang="zh-TW" altLang="en-US" sz="4800" dirty="0" smtClean="0">
                <a:solidFill>
                  <a:srgbClr val="000099"/>
                </a:solidFill>
              </a:rPr>
            </a:br>
            <a:endParaRPr lang="zh-TW" altLang="en-US" sz="4800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81200"/>
            <a:ext cx="5334000" cy="3352800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阮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要親像天使天軍，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時常讚美你大恩，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永遠感謝讚美聖名，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榮耀你完全的愛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4800" b="1" dirty="0" smtClean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81200"/>
            <a:ext cx="5334000" cy="33528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求祢重新造阮心神 </a:t>
            </a:r>
            <a:b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清氣無點無皺面 </a:t>
            </a:r>
            <a:b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使阮看見祢大救恩 </a:t>
            </a:r>
            <a:b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完全歸</a:t>
            </a:r>
            <a:r>
              <a:rPr lang="zh-TW" altLang="en-US" sz="52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向站阮心</a:t>
            </a:r>
            <a:r>
              <a:rPr lang="zh-TW" altLang="en-US" dirty="0" smtClean="0">
                <a:solidFill>
                  <a:srgbClr val="000099"/>
                </a:solidFill>
              </a:rPr>
              <a:t/>
            </a:r>
            <a:br>
              <a:rPr lang="zh-TW" altLang="en-US" dirty="0" smtClean="0">
                <a:solidFill>
                  <a:srgbClr val="000099"/>
                </a:solidFill>
              </a:rPr>
            </a:br>
            <a:r>
              <a:rPr lang="zh-TW" altLang="en-US" dirty="0" smtClean="0">
                <a:solidFill>
                  <a:srgbClr val="000099"/>
                </a:solidFill>
              </a:rPr>
              <a:t/>
            </a:r>
            <a:br>
              <a:rPr lang="zh-TW" altLang="en-US" dirty="0" smtClean="0">
                <a:solidFill>
                  <a:srgbClr val="000099"/>
                </a:solidFill>
              </a:rPr>
            </a:b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mie Yu\Desktop\PPT sample\safe-way-to-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620000" cy="1219199"/>
          </a:xfrm>
        </p:spPr>
        <p:txBody>
          <a:bodyPr>
            <a:normAutofit fontScale="90000"/>
          </a:bodyPr>
          <a:lstStyle/>
          <a:p>
            <a:pPr algn="r"/>
            <a:r>
              <a:rPr lang="zh-TW" altLang="en-US" sz="4800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上帝愛疼贏過一切</a:t>
            </a:r>
            <a: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solidFill>
                  <a:schemeClr val="accent6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台語新聖詩</a:t>
            </a:r>
            <a:r>
              <a:rPr lang="en-US" altLang="zh-TW" dirty="0" smtClean="0">
                <a:solidFill>
                  <a:srgbClr val="FFC000"/>
                </a:solidFill>
                <a:latin typeface="標楷體" pitchFamily="65" charset="-120"/>
                <a:ea typeface="標楷體" pitchFamily="65" charset="-120"/>
              </a:rPr>
              <a:t>84A</a:t>
            </a:r>
            <a:endParaRPr lang="en-US" sz="2200" dirty="0">
              <a:solidFill>
                <a:srgbClr val="FFC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1981200"/>
            <a:ext cx="5334000" cy="33528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使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阮榮光又再榮光 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直到阮進入樂園 </a:t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奉獻冕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旒於主面前 </a:t>
            </a: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 smtClean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讚美稱呼永無停 </a:t>
            </a:r>
            <a: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800" b="1" dirty="0" smtClean="0">
                <a:latin typeface="標楷體" pitchFamily="65" charset="-120"/>
                <a:ea typeface="標楷體" pitchFamily="65" charset="-120"/>
              </a:rPr>
            </a:br>
            <a:endParaRPr lang="en-US" sz="4800" b="1" dirty="0">
              <a:solidFill>
                <a:srgbClr val="000099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86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上帝愛疼贏過一切 台語新聖詩84A</vt:lpstr>
      <vt:lpstr>上帝愛疼贏過一切 台語新聖詩84A</vt:lpstr>
      <vt:lpstr>上帝愛疼贏過一切 台語新聖詩84A</vt:lpstr>
      <vt:lpstr>上帝愛疼贏過一切 台語新聖詩84A</vt:lpstr>
      <vt:lpstr>上帝愛疼贏過一切 台語新聖詩84A</vt:lpstr>
      <vt:lpstr>上帝愛疼贏過一切 台語新聖詩84A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萬人中祢是至好 詞曲: 陳逸豪牧師</dc:title>
  <dc:creator>Hommie Yu</dc:creator>
  <cp:lastModifiedBy>Hommie Yu</cp:lastModifiedBy>
  <cp:revision>4</cp:revision>
  <dcterms:created xsi:type="dcterms:W3CDTF">2013-12-28T14:34:27Z</dcterms:created>
  <dcterms:modified xsi:type="dcterms:W3CDTF">2016-07-16T00:24:51Z</dcterms:modified>
</cp:coreProperties>
</file>