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96" y="-2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1/10/2017 11:26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1787040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1/10/2017 11:27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1787040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1/10/2017 11:28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1787040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1/10/2017 11:28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1787040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1/10/2017 11:29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1787040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1/10/2017 11:29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17870405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1/10/2017 11:38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1787040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G:\QTEC\2017\20170115\02.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
        <p:nvSpPr>
          <p:cNvPr id="11" name="Title 1"/>
          <p:cNvSpPr txBox="1">
            <a:spLocks/>
          </p:cNvSpPr>
          <p:nvPr/>
        </p:nvSpPr>
        <p:spPr>
          <a:xfrm>
            <a:off x="2209800" y="304800"/>
            <a:ext cx="40386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rPr>
              <a:t>全心全意</a:t>
            </a:r>
            <a:endParaRPr kumimoji="0" lang="en-US" altLang="zh-TW"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2" name="Subtitle 2"/>
          <p:cNvSpPr txBox="1">
            <a:spLocks/>
          </p:cNvSpPr>
          <p:nvPr/>
        </p:nvSpPr>
        <p:spPr>
          <a:xfrm>
            <a:off x="0" y="1676400"/>
            <a:ext cx="8686800" cy="3886200"/>
          </a:xfrm>
          <a:prstGeom prst="rect">
            <a:avLst/>
          </a:prstGeom>
        </p:spPr>
        <p:txBody>
          <a:bodyPr>
            <a:scene3d>
              <a:camera prst="orthographicFront"/>
              <a:lightRig rig="threePt" dir="t"/>
            </a:scene3d>
            <a:sp3d extrusionH="19050" contourW="25400">
              <a:extrusionClr>
                <a:schemeClr val="tx1"/>
              </a:extrusionClr>
              <a:contourClr>
                <a:srgbClr val="FFFF00"/>
              </a:contourClr>
            </a:sp3d>
          </a:bodyPr>
          <a:lstStyle/>
          <a:p>
            <a:pPr algn="ctr"/>
            <a:r>
              <a:rPr lang="zh-TW" altLang="en-US" sz="5400" dirty="0" smtClean="0">
                <a:solidFill>
                  <a:srgbClr val="FF0000"/>
                </a:solidFill>
                <a:latin typeface="標楷體" pitchFamily="65" charset="-120"/>
                <a:ea typeface="標楷體" pitchFamily="65" charset="-120"/>
              </a:rPr>
              <a:t>我欲全</a:t>
            </a:r>
            <a:r>
              <a:rPr lang="zh-TW" altLang="en-US" sz="5400" dirty="0" smtClean="0">
                <a:solidFill>
                  <a:srgbClr val="FF0000"/>
                </a:solidFill>
                <a:latin typeface="標楷體" pitchFamily="65" charset="-120"/>
                <a:ea typeface="標楷體" pitchFamily="65" charset="-120"/>
              </a:rPr>
              <a:t>心全意感謝</a:t>
            </a:r>
            <a:r>
              <a:rPr lang="zh-TW" altLang="en-US" sz="5400" dirty="0" smtClean="0">
                <a:solidFill>
                  <a:srgbClr val="FF0000"/>
                </a:solidFill>
                <a:latin typeface="標楷體" pitchFamily="65" charset="-120"/>
                <a:ea typeface="標楷體" pitchFamily="65" charset="-120"/>
              </a:rPr>
              <a:t>主</a:t>
            </a:r>
            <a:endParaRPr lang="en-US" altLang="zh-TW" sz="5400" dirty="0" smtClean="0">
              <a:solidFill>
                <a:srgbClr val="FF0000"/>
              </a:solidFill>
              <a:latin typeface="標楷體" pitchFamily="65" charset="-120"/>
              <a:ea typeface="標楷體" pitchFamily="65" charset="-120"/>
            </a:endParaRPr>
          </a:p>
          <a:p>
            <a:pPr algn="ctr"/>
            <a:r>
              <a:rPr lang="zh-TW" altLang="en-US" sz="5400" dirty="0" smtClean="0">
                <a:solidFill>
                  <a:srgbClr val="FF0000"/>
                </a:solidFill>
                <a:latin typeface="標楷體" pitchFamily="65" charset="-120"/>
                <a:ea typeface="標楷體" pitchFamily="65" charset="-120"/>
              </a:rPr>
              <a:t>感</a:t>
            </a:r>
            <a:r>
              <a:rPr lang="zh-TW" altLang="en-US" sz="5400" dirty="0" smtClean="0">
                <a:solidFill>
                  <a:srgbClr val="FF0000"/>
                </a:solidFill>
                <a:latin typeface="標楷體" pitchFamily="65" charset="-120"/>
                <a:ea typeface="標楷體" pitchFamily="65" charset="-120"/>
              </a:rPr>
              <a:t>謝祂的恩典與賞賜</a:t>
            </a:r>
            <a:endParaRPr lang="zh-TW" altLang="en-US" sz="54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p:txBody>
      </p:sp>
      <p:sp>
        <p:nvSpPr>
          <p:cNvPr id="6" name="Title 1"/>
          <p:cNvSpPr txBox="1">
            <a:spLocks/>
          </p:cNvSpPr>
          <p:nvPr/>
        </p:nvSpPr>
        <p:spPr>
          <a:xfrm>
            <a:off x="6248400" y="762000"/>
            <a:ext cx="2514600" cy="9906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lang="zh-TW" altLang="en-US"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詞</a:t>
            </a:r>
            <a:r>
              <a:rPr lang="en-US" altLang="zh-TW"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a:t>
            </a:r>
            <a:r>
              <a:rPr lang="zh-TW" altLang="en-US"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 陳秀如</a:t>
            </a:r>
            <a:endParaRPr lang="en-US" altLang="zh-TW"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r>
              <a:rPr lang="zh-TW" altLang="en-US"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曲：潘茂涼</a:t>
            </a:r>
            <a:endParaRPr lang="en-US" altLang="zh-TW"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endParaRPr kumimoji="0" lang="en-US" altLang="zh-TW" sz="2600" b="1" i="0" u="none" strike="noStrike" kern="1200" cap="none" spc="-150" normalizeH="0" baseline="0" noProof="0" dirty="0" smtClean="0">
              <a:ln w="3175">
                <a:noFill/>
              </a:ln>
              <a:effectLst>
                <a:innerShdw blurRad="63500" dist="50800" dir="13500000">
                  <a:srgbClr val="FF0000">
                    <a:alpha val="50000"/>
                  </a:srgbClr>
                </a:innerShdw>
              </a:effectLst>
              <a:uLnTx/>
              <a:uFillTx/>
              <a:latin typeface="標楷體" pitchFamily="65" charset="-120"/>
              <a:ea typeface="標楷體" pitchFamily="65" charset="-120"/>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endParaRPr kumimoji="0" lang="en-US" altLang="zh-TW" sz="2600" b="1" i="0" u="none" strike="noStrike" kern="1200" cap="none" spc="-150" normalizeH="0" baseline="0" noProof="0" dirty="0" smtClean="0">
              <a:ln w="3175">
                <a:noFill/>
              </a:ln>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G:\QTEC\2017\20170115\02.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
        <p:nvSpPr>
          <p:cNvPr id="11" name="Title 1"/>
          <p:cNvSpPr txBox="1">
            <a:spLocks/>
          </p:cNvSpPr>
          <p:nvPr/>
        </p:nvSpPr>
        <p:spPr>
          <a:xfrm>
            <a:off x="2209800" y="304800"/>
            <a:ext cx="40386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rPr>
              <a:t>全心全意</a:t>
            </a:r>
            <a:endParaRPr kumimoji="0" lang="en-US" altLang="zh-TW"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2" name="Subtitle 2"/>
          <p:cNvSpPr txBox="1">
            <a:spLocks/>
          </p:cNvSpPr>
          <p:nvPr/>
        </p:nvSpPr>
        <p:spPr>
          <a:xfrm>
            <a:off x="0" y="1676400"/>
            <a:ext cx="8686800" cy="3886200"/>
          </a:xfrm>
          <a:prstGeom prst="rect">
            <a:avLst/>
          </a:prstGeom>
        </p:spPr>
        <p:txBody>
          <a:bodyPr>
            <a:scene3d>
              <a:camera prst="orthographicFront"/>
              <a:lightRig rig="threePt" dir="t"/>
            </a:scene3d>
            <a:sp3d extrusionH="19050" contourW="25400">
              <a:extrusionClr>
                <a:schemeClr val="tx1"/>
              </a:extrusionClr>
              <a:contourClr>
                <a:srgbClr val="FFFF00"/>
              </a:contourClr>
            </a:sp3d>
          </a:bodyPr>
          <a:lstStyle/>
          <a:p>
            <a:pPr algn="ctr"/>
            <a:r>
              <a:rPr lang="zh-TW" altLang="en-US" sz="5400" dirty="0" smtClean="0">
                <a:solidFill>
                  <a:srgbClr val="FF0000"/>
                </a:solidFill>
                <a:latin typeface="標楷體" pitchFamily="65" charset="-120"/>
                <a:ea typeface="標楷體" pitchFamily="65" charset="-120"/>
              </a:rPr>
              <a:t>佇我人生道路與我作</a:t>
            </a:r>
            <a:r>
              <a:rPr lang="zh-TW" altLang="en-US" sz="5400" dirty="0" smtClean="0">
                <a:solidFill>
                  <a:srgbClr val="FF0000"/>
                </a:solidFill>
                <a:latin typeface="標楷體" pitchFamily="65" charset="-120"/>
                <a:ea typeface="標楷體" pitchFamily="65" charset="-120"/>
              </a:rPr>
              <a:t>伴</a:t>
            </a:r>
            <a:endParaRPr lang="en-US" altLang="zh-TW" sz="5400" dirty="0" smtClean="0">
              <a:solidFill>
                <a:srgbClr val="FF0000"/>
              </a:solidFill>
              <a:latin typeface="標楷體" pitchFamily="65" charset="-120"/>
              <a:ea typeface="標楷體" pitchFamily="65" charset="-120"/>
            </a:endParaRPr>
          </a:p>
          <a:p>
            <a:pPr algn="ctr"/>
            <a:r>
              <a:rPr lang="zh-TW" altLang="en-US" sz="5400" dirty="0" smtClean="0">
                <a:solidFill>
                  <a:srgbClr val="FF0000"/>
                </a:solidFill>
                <a:latin typeface="標楷體" pitchFamily="65" charset="-120"/>
                <a:ea typeface="標楷體" pitchFamily="65" charset="-120"/>
              </a:rPr>
              <a:t>雖</a:t>
            </a:r>
            <a:r>
              <a:rPr lang="zh-TW" altLang="en-US" sz="5400" dirty="0" smtClean="0">
                <a:solidFill>
                  <a:srgbClr val="FF0000"/>
                </a:solidFill>
                <a:latin typeface="標楷體" pitchFamily="65" charset="-120"/>
                <a:ea typeface="標楷體" pitchFamily="65" charset="-120"/>
              </a:rPr>
              <a:t>有危險我永不孤單</a:t>
            </a:r>
            <a:endParaRPr lang="zh-TW" altLang="en-US" sz="54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p:txBody>
      </p:sp>
      <p:sp>
        <p:nvSpPr>
          <p:cNvPr id="6" name="Title 1"/>
          <p:cNvSpPr txBox="1">
            <a:spLocks/>
          </p:cNvSpPr>
          <p:nvPr/>
        </p:nvSpPr>
        <p:spPr>
          <a:xfrm>
            <a:off x="6324600" y="533400"/>
            <a:ext cx="2514600" cy="9906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lang="zh-TW" altLang="en-US"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詞</a:t>
            </a:r>
            <a:r>
              <a:rPr lang="en-US" altLang="zh-TW"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a:t>
            </a:r>
            <a:r>
              <a:rPr lang="zh-TW" altLang="en-US"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 陳秀如</a:t>
            </a:r>
            <a:endParaRPr lang="en-US" altLang="zh-TW"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r>
              <a:rPr lang="zh-TW" altLang="en-US"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曲：潘茂涼</a:t>
            </a:r>
            <a:endParaRPr lang="en-US" altLang="zh-TW"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endParaRPr kumimoji="0" lang="en-US" altLang="zh-TW" sz="2600" b="1" i="0" u="none" strike="noStrike" kern="1200" cap="none" spc="-150" normalizeH="0" baseline="0" noProof="0" dirty="0" smtClean="0">
              <a:ln w="3175">
                <a:noFill/>
              </a:ln>
              <a:effectLst>
                <a:innerShdw blurRad="63500" dist="50800" dir="13500000">
                  <a:srgbClr val="FF0000">
                    <a:alpha val="50000"/>
                  </a:srgbClr>
                </a:innerShdw>
              </a:effectLst>
              <a:uLnTx/>
              <a:uFillTx/>
              <a:latin typeface="標楷體" pitchFamily="65" charset="-120"/>
              <a:ea typeface="標楷體" pitchFamily="65" charset="-120"/>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endParaRPr kumimoji="0" lang="en-US" altLang="zh-TW" sz="2600" b="1" i="0" u="none" strike="noStrike" kern="1200" cap="none" spc="-150" normalizeH="0" baseline="0" noProof="0" dirty="0" smtClean="0">
              <a:ln w="3175">
                <a:noFill/>
              </a:ln>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G:\QTEC\2017\20170115\02.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
        <p:nvSpPr>
          <p:cNvPr id="11" name="Title 1"/>
          <p:cNvSpPr txBox="1">
            <a:spLocks/>
          </p:cNvSpPr>
          <p:nvPr/>
        </p:nvSpPr>
        <p:spPr>
          <a:xfrm>
            <a:off x="2209800" y="304800"/>
            <a:ext cx="40386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rPr>
              <a:t>全心全意</a:t>
            </a:r>
            <a:endParaRPr kumimoji="0" lang="en-US" altLang="zh-TW"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2" name="Subtitle 2"/>
          <p:cNvSpPr txBox="1">
            <a:spLocks/>
          </p:cNvSpPr>
          <p:nvPr/>
        </p:nvSpPr>
        <p:spPr>
          <a:xfrm>
            <a:off x="0" y="1676400"/>
            <a:ext cx="8686800" cy="3886200"/>
          </a:xfrm>
          <a:prstGeom prst="rect">
            <a:avLst/>
          </a:prstGeom>
        </p:spPr>
        <p:txBody>
          <a:bodyPr>
            <a:scene3d>
              <a:camera prst="orthographicFront"/>
              <a:lightRig rig="threePt" dir="t"/>
            </a:scene3d>
            <a:sp3d extrusionH="19050" contourW="25400">
              <a:extrusionClr>
                <a:schemeClr val="tx1"/>
              </a:extrusionClr>
              <a:contourClr>
                <a:srgbClr val="FFFF00"/>
              </a:contourClr>
            </a:sp3d>
          </a:bodyPr>
          <a:lstStyle/>
          <a:p>
            <a:pPr algn="ctr"/>
            <a:r>
              <a:rPr lang="zh-TW" altLang="en-US" sz="5400" dirty="0" smtClean="0">
                <a:solidFill>
                  <a:srgbClr val="FF0000"/>
                </a:solidFill>
                <a:latin typeface="標楷體" pitchFamily="65" charset="-120"/>
                <a:ea typeface="標楷體" pitchFamily="65" charset="-120"/>
              </a:rPr>
              <a:t>我欲全</a:t>
            </a:r>
            <a:r>
              <a:rPr lang="zh-TW" altLang="en-US" sz="5400" dirty="0" smtClean="0">
                <a:solidFill>
                  <a:srgbClr val="FF0000"/>
                </a:solidFill>
                <a:latin typeface="標楷體" pitchFamily="65" charset="-120"/>
                <a:ea typeface="標楷體" pitchFamily="65" charset="-120"/>
              </a:rPr>
              <a:t>心全意感謝</a:t>
            </a:r>
            <a:r>
              <a:rPr lang="zh-TW" altLang="en-US" sz="5400" dirty="0" smtClean="0">
                <a:solidFill>
                  <a:srgbClr val="FF0000"/>
                </a:solidFill>
                <a:latin typeface="標楷體" pitchFamily="65" charset="-120"/>
                <a:ea typeface="標楷體" pitchFamily="65" charset="-120"/>
              </a:rPr>
              <a:t>主</a:t>
            </a:r>
            <a:endParaRPr lang="en-US" altLang="zh-TW" sz="5400" dirty="0" smtClean="0">
              <a:solidFill>
                <a:srgbClr val="FF0000"/>
              </a:solidFill>
              <a:latin typeface="標楷體" pitchFamily="65" charset="-120"/>
              <a:ea typeface="標楷體" pitchFamily="65" charset="-120"/>
            </a:endParaRPr>
          </a:p>
          <a:p>
            <a:pPr algn="ctr"/>
            <a:r>
              <a:rPr lang="zh-TW" altLang="en-US" sz="5400" dirty="0" smtClean="0">
                <a:solidFill>
                  <a:srgbClr val="FF0000"/>
                </a:solidFill>
                <a:latin typeface="標楷體" pitchFamily="65" charset="-120"/>
                <a:ea typeface="標楷體" pitchFamily="65" charset="-120"/>
              </a:rPr>
              <a:t>讚美祂的痛疼與拯救</a:t>
            </a:r>
            <a:endParaRPr lang="zh-TW" altLang="en-US" sz="54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p:txBody>
      </p:sp>
      <p:sp>
        <p:nvSpPr>
          <p:cNvPr id="6" name="Title 1"/>
          <p:cNvSpPr txBox="1">
            <a:spLocks/>
          </p:cNvSpPr>
          <p:nvPr/>
        </p:nvSpPr>
        <p:spPr>
          <a:xfrm>
            <a:off x="6248400" y="762000"/>
            <a:ext cx="2514600" cy="9906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lang="zh-TW" altLang="en-US"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詞</a:t>
            </a:r>
            <a:r>
              <a:rPr lang="en-US" altLang="zh-TW"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a:t>
            </a:r>
            <a:r>
              <a:rPr lang="zh-TW" altLang="en-US"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 陳秀如</a:t>
            </a:r>
            <a:endParaRPr lang="en-US" altLang="zh-TW"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r>
              <a:rPr lang="zh-TW" altLang="en-US"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曲：潘茂涼</a:t>
            </a:r>
            <a:endParaRPr lang="en-US" altLang="zh-TW"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endParaRPr kumimoji="0" lang="en-US" altLang="zh-TW" sz="2600" b="1" i="0" u="none" strike="noStrike" kern="1200" cap="none" spc="-150" normalizeH="0" baseline="0" noProof="0" dirty="0" smtClean="0">
              <a:ln w="3175">
                <a:noFill/>
              </a:ln>
              <a:effectLst>
                <a:innerShdw blurRad="63500" dist="50800" dir="13500000">
                  <a:srgbClr val="FF0000">
                    <a:alpha val="50000"/>
                  </a:srgbClr>
                </a:innerShdw>
              </a:effectLst>
              <a:uLnTx/>
              <a:uFillTx/>
              <a:latin typeface="標楷體" pitchFamily="65" charset="-120"/>
              <a:ea typeface="標楷體" pitchFamily="65" charset="-120"/>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endParaRPr kumimoji="0" lang="en-US" altLang="zh-TW" sz="2600" b="1" i="0" u="none" strike="noStrike" kern="1200" cap="none" spc="-150" normalizeH="0" baseline="0" noProof="0" dirty="0" smtClean="0">
              <a:ln w="3175">
                <a:noFill/>
              </a:ln>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G:\QTEC\2017\20170115\02.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
        <p:nvSpPr>
          <p:cNvPr id="11" name="Title 1"/>
          <p:cNvSpPr txBox="1">
            <a:spLocks/>
          </p:cNvSpPr>
          <p:nvPr/>
        </p:nvSpPr>
        <p:spPr>
          <a:xfrm>
            <a:off x="2209800" y="304800"/>
            <a:ext cx="40386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rPr>
              <a:t>全心全意</a:t>
            </a:r>
            <a:endParaRPr kumimoji="0" lang="en-US" altLang="zh-TW"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2" name="Subtitle 2"/>
          <p:cNvSpPr txBox="1">
            <a:spLocks/>
          </p:cNvSpPr>
          <p:nvPr/>
        </p:nvSpPr>
        <p:spPr>
          <a:xfrm>
            <a:off x="152400" y="1828800"/>
            <a:ext cx="8686800" cy="3886200"/>
          </a:xfrm>
          <a:prstGeom prst="rect">
            <a:avLst/>
          </a:prstGeom>
        </p:spPr>
        <p:txBody>
          <a:bodyPr>
            <a:scene3d>
              <a:camera prst="orthographicFront"/>
              <a:lightRig rig="threePt" dir="t"/>
            </a:scene3d>
            <a:sp3d extrusionH="19050" contourW="25400">
              <a:extrusionClr>
                <a:schemeClr val="tx1"/>
              </a:extrusionClr>
              <a:contourClr>
                <a:srgbClr val="FFFF00"/>
              </a:contourClr>
            </a:sp3d>
          </a:bodyPr>
          <a:lstStyle/>
          <a:p>
            <a:pPr algn="ctr"/>
            <a:r>
              <a:rPr lang="zh-TW" altLang="en-US" sz="5400" dirty="0" smtClean="0">
                <a:solidFill>
                  <a:srgbClr val="FF0000"/>
                </a:solidFill>
                <a:latin typeface="標楷體" pitchFamily="65" charset="-120"/>
                <a:ea typeface="標楷體" pitchFamily="65" charset="-120"/>
              </a:rPr>
              <a:t>導我經過曠野死蔭山</a:t>
            </a:r>
            <a:r>
              <a:rPr lang="zh-TW" altLang="en-US" sz="5400" dirty="0" smtClean="0">
                <a:solidFill>
                  <a:srgbClr val="FF0000"/>
                </a:solidFill>
                <a:latin typeface="標楷體" pitchFamily="65" charset="-120"/>
                <a:ea typeface="標楷體" pitchFamily="65" charset="-120"/>
              </a:rPr>
              <a:t>谷</a:t>
            </a:r>
            <a:endParaRPr lang="en-US" altLang="zh-TW" sz="5400" dirty="0" smtClean="0">
              <a:solidFill>
                <a:srgbClr val="FF0000"/>
              </a:solidFill>
              <a:latin typeface="標楷體" pitchFamily="65" charset="-120"/>
              <a:ea typeface="標楷體" pitchFamily="65" charset="-120"/>
            </a:endParaRPr>
          </a:p>
          <a:p>
            <a:pPr algn="ctr"/>
            <a:r>
              <a:rPr lang="zh-TW" altLang="en-US" sz="5400" dirty="0" smtClean="0">
                <a:solidFill>
                  <a:srgbClr val="FF0000"/>
                </a:solidFill>
                <a:latin typeface="標楷體" pitchFamily="65" charset="-120"/>
                <a:ea typeface="標楷體" pitchFamily="65" charset="-120"/>
              </a:rPr>
              <a:t>賜</a:t>
            </a:r>
            <a:r>
              <a:rPr lang="zh-TW" altLang="en-US" sz="5400" dirty="0" smtClean="0">
                <a:solidFill>
                  <a:srgbClr val="FF0000"/>
                </a:solidFill>
                <a:latin typeface="標楷體" pitchFamily="65" charset="-120"/>
                <a:ea typeface="標楷體" pitchFamily="65" charset="-120"/>
              </a:rPr>
              <a:t>我一生平安喜樂</a:t>
            </a:r>
            <a:endParaRPr lang="zh-TW" altLang="en-US" sz="54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p:txBody>
      </p:sp>
      <p:sp>
        <p:nvSpPr>
          <p:cNvPr id="6" name="Title 1"/>
          <p:cNvSpPr txBox="1">
            <a:spLocks/>
          </p:cNvSpPr>
          <p:nvPr/>
        </p:nvSpPr>
        <p:spPr>
          <a:xfrm>
            <a:off x="6248400" y="762000"/>
            <a:ext cx="2514600" cy="9906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lang="zh-TW" altLang="en-US"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詞</a:t>
            </a:r>
            <a:r>
              <a:rPr lang="en-US" altLang="zh-TW"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a:t>
            </a:r>
            <a:r>
              <a:rPr lang="zh-TW" altLang="en-US"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 陳秀如</a:t>
            </a:r>
            <a:endParaRPr lang="en-US" altLang="zh-TW"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r>
              <a:rPr lang="zh-TW" altLang="en-US"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曲：潘茂涼</a:t>
            </a:r>
            <a:endParaRPr lang="en-US" altLang="zh-TW"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endParaRPr kumimoji="0" lang="en-US" altLang="zh-TW" sz="2600" b="1" i="0" u="none" strike="noStrike" kern="1200" cap="none" spc="-150" normalizeH="0" baseline="0" noProof="0" dirty="0" smtClean="0">
              <a:ln w="3175">
                <a:noFill/>
              </a:ln>
              <a:effectLst>
                <a:innerShdw blurRad="63500" dist="50800" dir="13500000">
                  <a:srgbClr val="FF0000">
                    <a:alpha val="50000"/>
                  </a:srgbClr>
                </a:innerShdw>
              </a:effectLst>
              <a:uLnTx/>
              <a:uFillTx/>
              <a:latin typeface="標楷體" pitchFamily="65" charset="-120"/>
              <a:ea typeface="標楷體" pitchFamily="65" charset="-120"/>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endParaRPr kumimoji="0" lang="en-US" altLang="zh-TW" sz="2600" b="1" i="0" u="none" strike="noStrike" kern="1200" cap="none" spc="-150" normalizeH="0" baseline="0" noProof="0" dirty="0" smtClean="0">
              <a:ln w="3175">
                <a:noFill/>
              </a:ln>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G:\QTEC\2017\20170115\02.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
        <p:nvSpPr>
          <p:cNvPr id="11" name="Title 1"/>
          <p:cNvSpPr txBox="1">
            <a:spLocks/>
          </p:cNvSpPr>
          <p:nvPr/>
        </p:nvSpPr>
        <p:spPr>
          <a:xfrm>
            <a:off x="2209800" y="304800"/>
            <a:ext cx="40386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rPr>
              <a:t>全心全意</a:t>
            </a:r>
            <a:endParaRPr kumimoji="0" lang="en-US" altLang="zh-TW"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2" name="Subtitle 2"/>
          <p:cNvSpPr txBox="1">
            <a:spLocks/>
          </p:cNvSpPr>
          <p:nvPr/>
        </p:nvSpPr>
        <p:spPr>
          <a:xfrm>
            <a:off x="0" y="1676400"/>
            <a:ext cx="8686800" cy="3886200"/>
          </a:xfrm>
          <a:prstGeom prst="rect">
            <a:avLst/>
          </a:prstGeom>
        </p:spPr>
        <p:txBody>
          <a:bodyPr>
            <a:scene3d>
              <a:camera prst="orthographicFront"/>
              <a:lightRig rig="threePt" dir="t"/>
            </a:scene3d>
            <a:sp3d extrusionH="19050" contourW="25400">
              <a:extrusionClr>
                <a:schemeClr val="tx1"/>
              </a:extrusionClr>
              <a:contourClr>
                <a:srgbClr val="FFFF00"/>
              </a:contourClr>
            </a:sp3d>
          </a:bodyPr>
          <a:lstStyle/>
          <a:p>
            <a:pPr algn="ctr"/>
            <a:r>
              <a:rPr lang="zh-TW" altLang="en-US" sz="5400" dirty="0" smtClean="0">
                <a:solidFill>
                  <a:srgbClr val="FF0000"/>
                </a:solidFill>
                <a:latin typeface="標楷體" pitchFamily="65" charset="-120"/>
                <a:ea typeface="標楷體" pitchFamily="65" charset="-120"/>
              </a:rPr>
              <a:t>哦～ 哈利路亞</a:t>
            </a:r>
            <a:r>
              <a:rPr lang="zh-TW" altLang="en-US" sz="5400" dirty="0" smtClean="0">
                <a:solidFill>
                  <a:srgbClr val="FF0000"/>
                </a:solidFill>
                <a:latin typeface="標楷體" pitchFamily="65" charset="-120"/>
                <a:ea typeface="標楷體" pitchFamily="65" charset="-120"/>
              </a:rPr>
              <a:t>！</a:t>
            </a:r>
            <a:endParaRPr lang="en-US" altLang="zh-TW" sz="5400" dirty="0" smtClean="0">
              <a:solidFill>
                <a:srgbClr val="FF0000"/>
              </a:solidFill>
              <a:latin typeface="標楷體" pitchFamily="65" charset="-120"/>
              <a:ea typeface="標楷體" pitchFamily="65" charset="-120"/>
            </a:endParaRPr>
          </a:p>
          <a:p>
            <a:pPr algn="ctr"/>
            <a:r>
              <a:rPr lang="zh-TW" altLang="en-US" sz="5400" dirty="0" smtClean="0">
                <a:solidFill>
                  <a:srgbClr val="FF0000"/>
                </a:solidFill>
                <a:latin typeface="標楷體" pitchFamily="65" charset="-120"/>
                <a:ea typeface="標楷體" pitchFamily="65" charset="-120"/>
              </a:rPr>
              <a:t>哈</a:t>
            </a:r>
            <a:r>
              <a:rPr lang="zh-TW" altLang="en-US" sz="5400" dirty="0" smtClean="0">
                <a:solidFill>
                  <a:srgbClr val="FF0000"/>
                </a:solidFill>
                <a:latin typeface="標楷體" pitchFamily="65" charset="-120"/>
                <a:ea typeface="標楷體" pitchFamily="65" charset="-120"/>
              </a:rPr>
              <a:t>利路亞</a:t>
            </a:r>
            <a:r>
              <a:rPr lang="zh-TW" altLang="en-US" sz="5400" dirty="0" smtClean="0">
                <a:solidFill>
                  <a:srgbClr val="FF0000"/>
                </a:solidFill>
                <a:latin typeface="標楷體" pitchFamily="65" charset="-120"/>
                <a:ea typeface="標楷體" pitchFamily="65" charset="-120"/>
              </a:rPr>
              <a:t>！</a:t>
            </a:r>
            <a:endParaRPr lang="en-US" altLang="zh-TW" sz="5400" dirty="0" smtClean="0">
              <a:solidFill>
                <a:srgbClr val="FF0000"/>
              </a:solidFill>
              <a:latin typeface="標楷體" pitchFamily="65" charset="-120"/>
              <a:ea typeface="標楷體" pitchFamily="65" charset="-120"/>
            </a:endParaRPr>
          </a:p>
          <a:p>
            <a:pPr algn="ctr"/>
            <a:r>
              <a:rPr lang="zh-TW" altLang="en-US" sz="5400" dirty="0" smtClean="0">
                <a:solidFill>
                  <a:srgbClr val="FF0000"/>
                </a:solidFill>
                <a:latin typeface="標楷體" pitchFamily="65" charset="-120"/>
                <a:ea typeface="標楷體" pitchFamily="65" charset="-120"/>
              </a:rPr>
              <a:t>全</a:t>
            </a:r>
            <a:r>
              <a:rPr lang="zh-TW" altLang="en-US" sz="5400" dirty="0" smtClean="0">
                <a:solidFill>
                  <a:srgbClr val="FF0000"/>
                </a:solidFill>
                <a:latin typeface="標楷體" pitchFamily="65" charset="-120"/>
                <a:ea typeface="標楷體" pitchFamily="65" charset="-120"/>
              </a:rPr>
              <a:t>心全意奉獻我心</a:t>
            </a:r>
            <a:endParaRPr lang="zh-TW" altLang="en-US" sz="54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p:txBody>
      </p:sp>
      <p:sp>
        <p:nvSpPr>
          <p:cNvPr id="6" name="Title 1"/>
          <p:cNvSpPr txBox="1">
            <a:spLocks/>
          </p:cNvSpPr>
          <p:nvPr/>
        </p:nvSpPr>
        <p:spPr>
          <a:xfrm>
            <a:off x="6248400" y="762000"/>
            <a:ext cx="2514600" cy="9906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lang="zh-TW" altLang="en-US"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詞</a:t>
            </a:r>
            <a:r>
              <a:rPr lang="en-US" altLang="zh-TW"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a:t>
            </a:r>
            <a:r>
              <a:rPr lang="zh-TW" altLang="en-US"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 陳秀如</a:t>
            </a:r>
            <a:endParaRPr lang="en-US" altLang="zh-TW"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r>
              <a:rPr lang="zh-TW" altLang="en-US"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曲：潘茂涼</a:t>
            </a:r>
            <a:endParaRPr lang="en-US" altLang="zh-TW"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endParaRPr kumimoji="0" lang="en-US" altLang="zh-TW" sz="2600" b="1" i="0" u="none" strike="noStrike" kern="1200" cap="none" spc="-150" normalizeH="0" baseline="0" noProof="0" dirty="0" smtClean="0">
              <a:ln w="3175">
                <a:noFill/>
              </a:ln>
              <a:effectLst>
                <a:innerShdw blurRad="63500" dist="50800" dir="13500000">
                  <a:srgbClr val="FF0000">
                    <a:alpha val="50000"/>
                  </a:srgbClr>
                </a:innerShdw>
              </a:effectLst>
              <a:uLnTx/>
              <a:uFillTx/>
              <a:latin typeface="標楷體" pitchFamily="65" charset="-120"/>
              <a:ea typeface="標楷體" pitchFamily="65" charset="-120"/>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endParaRPr kumimoji="0" lang="en-US" altLang="zh-TW" sz="2600" b="1" i="0" u="none" strike="noStrike" kern="1200" cap="none" spc="-150" normalizeH="0" baseline="0" noProof="0" dirty="0" smtClean="0">
              <a:ln w="3175">
                <a:noFill/>
              </a:ln>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G:\QTEC\2017\20170115\02.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
        <p:nvSpPr>
          <p:cNvPr id="11" name="Title 1"/>
          <p:cNvSpPr txBox="1">
            <a:spLocks/>
          </p:cNvSpPr>
          <p:nvPr/>
        </p:nvSpPr>
        <p:spPr>
          <a:xfrm>
            <a:off x="2209800" y="304800"/>
            <a:ext cx="40386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rPr>
              <a:t>全心全意</a:t>
            </a:r>
            <a:endParaRPr kumimoji="0" lang="en-US" altLang="zh-TW"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2" name="Subtitle 2"/>
          <p:cNvSpPr txBox="1">
            <a:spLocks/>
          </p:cNvSpPr>
          <p:nvPr/>
        </p:nvSpPr>
        <p:spPr>
          <a:xfrm>
            <a:off x="0" y="1676400"/>
            <a:ext cx="8686800" cy="3886200"/>
          </a:xfrm>
          <a:prstGeom prst="rect">
            <a:avLst/>
          </a:prstGeom>
        </p:spPr>
        <p:txBody>
          <a:bodyPr>
            <a:scene3d>
              <a:camera prst="orthographicFront"/>
              <a:lightRig rig="threePt" dir="t"/>
            </a:scene3d>
            <a:sp3d extrusionH="19050" contourW="25400">
              <a:extrusionClr>
                <a:schemeClr val="tx1"/>
              </a:extrusionClr>
              <a:contourClr>
                <a:srgbClr val="FFFF00"/>
              </a:contourClr>
            </a:sp3d>
          </a:bodyPr>
          <a:lstStyle/>
          <a:p>
            <a:pPr algn="ctr"/>
            <a:r>
              <a:rPr lang="zh-TW" altLang="en-US" sz="5400" dirty="0" smtClean="0">
                <a:solidFill>
                  <a:srgbClr val="FF0000"/>
                </a:solidFill>
                <a:latin typeface="標楷體" pitchFamily="65" charset="-120"/>
                <a:ea typeface="標楷體" pitchFamily="65" charset="-120"/>
              </a:rPr>
              <a:t>哈利路亞</a:t>
            </a:r>
            <a:r>
              <a:rPr lang="zh-TW" altLang="en-US" sz="5400" dirty="0" smtClean="0">
                <a:solidFill>
                  <a:srgbClr val="FF0000"/>
                </a:solidFill>
                <a:latin typeface="標楷體" pitchFamily="65" charset="-120"/>
                <a:ea typeface="標楷體" pitchFamily="65" charset="-120"/>
              </a:rPr>
              <a:t>！</a:t>
            </a:r>
            <a:endParaRPr lang="en-US" altLang="zh-TW" sz="5400" dirty="0" smtClean="0">
              <a:solidFill>
                <a:srgbClr val="FF0000"/>
              </a:solidFill>
              <a:latin typeface="標楷體" pitchFamily="65" charset="-120"/>
              <a:ea typeface="標楷體" pitchFamily="65" charset="-120"/>
            </a:endParaRPr>
          </a:p>
          <a:p>
            <a:pPr algn="ctr"/>
            <a:r>
              <a:rPr lang="zh-TW" altLang="en-US" sz="5400" dirty="0" smtClean="0">
                <a:solidFill>
                  <a:srgbClr val="FF0000"/>
                </a:solidFill>
                <a:latin typeface="標楷體" pitchFamily="65" charset="-120"/>
                <a:ea typeface="標楷體" pitchFamily="65" charset="-120"/>
              </a:rPr>
              <a:t>哈</a:t>
            </a:r>
            <a:r>
              <a:rPr lang="zh-TW" altLang="en-US" sz="5400" dirty="0" smtClean="0">
                <a:solidFill>
                  <a:srgbClr val="FF0000"/>
                </a:solidFill>
                <a:latin typeface="標楷體" pitchFamily="65" charset="-120"/>
                <a:ea typeface="標楷體" pitchFamily="65" charset="-120"/>
              </a:rPr>
              <a:t>利路亞</a:t>
            </a:r>
            <a:r>
              <a:rPr lang="zh-TW" altLang="en-US" sz="5400" dirty="0" smtClean="0">
                <a:solidFill>
                  <a:srgbClr val="FF0000"/>
                </a:solidFill>
                <a:latin typeface="標楷體" pitchFamily="65" charset="-120"/>
                <a:ea typeface="標楷體" pitchFamily="65" charset="-120"/>
              </a:rPr>
              <a:t>！</a:t>
            </a:r>
            <a:endParaRPr lang="en-US" altLang="zh-TW" sz="5400" dirty="0" smtClean="0">
              <a:solidFill>
                <a:srgbClr val="FF0000"/>
              </a:solidFill>
              <a:latin typeface="標楷體" pitchFamily="65" charset="-120"/>
              <a:ea typeface="標楷體" pitchFamily="65" charset="-120"/>
            </a:endParaRPr>
          </a:p>
          <a:p>
            <a:pPr algn="ctr"/>
            <a:r>
              <a:rPr lang="zh-TW" altLang="en-US" sz="5400" dirty="0" smtClean="0">
                <a:solidFill>
                  <a:srgbClr val="FF0000"/>
                </a:solidFill>
                <a:latin typeface="標楷體" pitchFamily="65" charset="-120"/>
                <a:ea typeface="標楷體" pitchFamily="65" charset="-120"/>
              </a:rPr>
              <a:t>救</a:t>
            </a:r>
            <a:r>
              <a:rPr lang="zh-TW" altLang="en-US" sz="5400" dirty="0" smtClean="0">
                <a:solidFill>
                  <a:srgbClr val="FF0000"/>
                </a:solidFill>
                <a:latin typeface="標楷體" pitchFamily="65" charset="-120"/>
                <a:ea typeface="標楷體" pitchFamily="65" charset="-120"/>
              </a:rPr>
              <a:t>主的聲我靜靜聽</a:t>
            </a:r>
            <a:endParaRPr lang="zh-TW" altLang="en-US" sz="54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p:txBody>
      </p:sp>
      <p:sp>
        <p:nvSpPr>
          <p:cNvPr id="6" name="Title 1"/>
          <p:cNvSpPr txBox="1">
            <a:spLocks/>
          </p:cNvSpPr>
          <p:nvPr/>
        </p:nvSpPr>
        <p:spPr>
          <a:xfrm>
            <a:off x="6248400" y="762000"/>
            <a:ext cx="2514600" cy="9906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lang="zh-TW" altLang="en-US"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詞</a:t>
            </a:r>
            <a:r>
              <a:rPr lang="en-US" altLang="zh-TW"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a:t>
            </a:r>
            <a:r>
              <a:rPr lang="zh-TW" altLang="en-US"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 陳秀如</a:t>
            </a:r>
            <a:endParaRPr lang="en-US" altLang="zh-TW"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r>
              <a:rPr lang="zh-TW" altLang="en-US"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曲：潘茂涼</a:t>
            </a:r>
            <a:endParaRPr lang="en-US" altLang="zh-TW"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endParaRPr kumimoji="0" lang="en-US" altLang="zh-TW" sz="2600" b="1" i="0" u="none" strike="noStrike" kern="1200" cap="none" spc="-150" normalizeH="0" baseline="0" noProof="0" dirty="0" smtClean="0">
              <a:ln w="3175">
                <a:noFill/>
              </a:ln>
              <a:effectLst>
                <a:innerShdw blurRad="63500" dist="50800" dir="13500000">
                  <a:srgbClr val="FF0000">
                    <a:alpha val="50000"/>
                  </a:srgbClr>
                </a:innerShdw>
              </a:effectLst>
              <a:uLnTx/>
              <a:uFillTx/>
              <a:latin typeface="標楷體" pitchFamily="65" charset="-120"/>
              <a:ea typeface="標楷體" pitchFamily="65" charset="-120"/>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endParaRPr kumimoji="0" lang="en-US" altLang="zh-TW" sz="2600" b="1" i="0" u="none" strike="noStrike" kern="1200" cap="none" spc="-150" normalizeH="0" baseline="0" noProof="0" dirty="0" smtClean="0">
              <a:ln w="3175">
                <a:noFill/>
              </a:ln>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G:\QTEC\2017\20170115\02.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
        <p:nvSpPr>
          <p:cNvPr id="11" name="Title 1"/>
          <p:cNvSpPr txBox="1">
            <a:spLocks/>
          </p:cNvSpPr>
          <p:nvPr/>
        </p:nvSpPr>
        <p:spPr>
          <a:xfrm>
            <a:off x="2209800" y="304800"/>
            <a:ext cx="40386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rPr>
              <a:t>全心全意</a:t>
            </a:r>
            <a:endParaRPr kumimoji="0" lang="en-US" altLang="zh-TW"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2" name="Subtitle 2"/>
          <p:cNvSpPr txBox="1">
            <a:spLocks/>
          </p:cNvSpPr>
          <p:nvPr/>
        </p:nvSpPr>
        <p:spPr>
          <a:xfrm>
            <a:off x="0" y="1676400"/>
            <a:ext cx="8686800" cy="3886200"/>
          </a:xfrm>
          <a:prstGeom prst="rect">
            <a:avLst/>
          </a:prstGeom>
        </p:spPr>
        <p:txBody>
          <a:bodyPr>
            <a:scene3d>
              <a:camera prst="orthographicFront"/>
              <a:lightRig rig="threePt" dir="t"/>
            </a:scene3d>
            <a:sp3d extrusionH="19050" contourW="25400">
              <a:extrusionClr>
                <a:schemeClr val="tx1"/>
              </a:extrusionClr>
              <a:contourClr>
                <a:srgbClr val="FFFF00"/>
              </a:contourClr>
            </a:sp3d>
          </a:bodyPr>
          <a:lstStyle/>
          <a:p>
            <a:pPr algn="ctr"/>
            <a:r>
              <a:rPr lang="zh-TW" altLang="en-US" sz="5400" dirty="0" smtClean="0">
                <a:solidFill>
                  <a:srgbClr val="FF0000"/>
                </a:solidFill>
                <a:latin typeface="標楷體" pitchFamily="65" charset="-120"/>
                <a:ea typeface="標楷體" pitchFamily="65" charset="-120"/>
              </a:rPr>
              <a:t>我欲全</a:t>
            </a:r>
            <a:r>
              <a:rPr lang="zh-TW" altLang="en-US" sz="5400" dirty="0" smtClean="0">
                <a:solidFill>
                  <a:srgbClr val="FF0000"/>
                </a:solidFill>
                <a:latin typeface="標楷體" pitchFamily="65" charset="-120"/>
                <a:ea typeface="標楷體" pitchFamily="65" charset="-120"/>
              </a:rPr>
              <a:t>心</a:t>
            </a:r>
            <a:r>
              <a:rPr lang="zh-TW" altLang="en-US" sz="5400" dirty="0" smtClean="0">
                <a:solidFill>
                  <a:srgbClr val="FF0000"/>
                </a:solidFill>
                <a:latin typeface="標楷體" pitchFamily="65" charset="-120"/>
                <a:ea typeface="標楷體" pitchFamily="65" charset="-120"/>
              </a:rPr>
              <a:t>全意</a:t>
            </a:r>
            <a:endParaRPr lang="en-US" altLang="zh-TW" sz="5400" dirty="0" smtClean="0">
              <a:solidFill>
                <a:srgbClr val="FF0000"/>
              </a:solidFill>
              <a:latin typeface="標楷體" pitchFamily="65" charset="-120"/>
              <a:ea typeface="標楷體" pitchFamily="65" charset="-120"/>
            </a:endParaRPr>
          </a:p>
          <a:p>
            <a:pPr algn="ctr"/>
            <a:r>
              <a:rPr lang="zh-TW" altLang="en-US" sz="5400" dirty="0" smtClean="0">
                <a:solidFill>
                  <a:srgbClr val="FF0000"/>
                </a:solidFill>
                <a:latin typeface="標楷體" pitchFamily="65" charset="-120"/>
                <a:ea typeface="標楷體" pitchFamily="65" charset="-120"/>
              </a:rPr>
              <a:t>讚美耶穌</a:t>
            </a:r>
            <a:endParaRPr lang="en-US" altLang="zh-TW" sz="5400" dirty="0" smtClean="0">
              <a:solidFill>
                <a:srgbClr val="FF0000"/>
              </a:solidFill>
              <a:latin typeface="標楷體" pitchFamily="65" charset="-120"/>
              <a:ea typeface="標楷體" pitchFamily="65" charset="-120"/>
            </a:endParaRPr>
          </a:p>
          <a:p>
            <a:pPr algn="ctr"/>
            <a:r>
              <a:rPr lang="zh-TW" altLang="en-US" sz="5400" dirty="0" smtClean="0">
                <a:solidFill>
                  <a:srgbClr val="FF0000"/>
                </a:solidFill>
                <a:latin typeface="標楷體" pitchFamily="65" charset="-120"/>
                <a:ea typeface="標楷體" pitchFamily="65" charset="-120"/>
              </a:rPr>
              <a:t>讚</a:t>
            </a:r>
            <a:r>
              <a:rPr lang="zh-TW" altLang="en-US" sz="5400" dirty="0" smtClean="0">
                <a:solidFill>
                  <a:srgbClr val="FF0000"/>
                </a:solidFill>
                <a:latin typeface="標楷體" pitchFamily="65" charset="-120"/>
                <a:ea typeface="標楷體" pitchFamily="65" charset="-120"/>
              </a:rPr>
              <a:t>美祂的</a:t>
            </a:r>
            <a:r>
              <a:rPr lang="zh-TW" altLang="en-US" sz="5400" smtClean="0">
                <a:solidFill>
                  <a:srgbClr val="FF0000"/>
                </a:solidFill>
                <a:latin typeface="標楷體" pitchFamily="65" charset="-120"/>
                <a:ea typeface="標楷體" pitchFamily="65" charset="-120"/>
              </a:rPr>
              <a:t>痛</a:t>
            </a:r>
            <a:r>
              <a:rPr lang="zh-TW" altLang="en-US" sz="5400" smtClean="0">
                <a:solidFill>
                  <a:srgbClr val="FF0000"/>
                </a:solidFill>
                <a:latin typeface="標楷體" pitchFamily="65" charset="-120"/>
                <a:ea typeface="標楷體" pitchFamily="65" charset="-120"/>
              </a:rPr>
              <a:t>疼永無息</a:t>
            </a:r>
            <a:endParaRPr lang="zh-TW" altLang="en-US" sz="54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p:txBody>
      </p:sp>
      <p:sp>
        <p:nvSpPr>
          <p:cNvPr id="6" name="Title 1"/>
          <p:cNvSpPr txBox="1">
            <a:spLocks/>
          </p:cNvSpPr>
          <p:nvPr/>
        </p:nvSpPr>
        <p:spPr>
          <a:xfrm>
            <a:off x="6248400" y="762000"/>
            <a:ext cx="2514600" cy="9906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lang="zh-TW" altLang="en-US"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詞</a:t>
            </a:r>
            <a:r>
              <a:rPr lang="en-US" altLang="zh-TW"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a:t>
            </a:r>
            <a:r>
              <a:rPr lang="zh-TW" altLang="en-US"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 陳秀如</a:t>
            </a:r>
            <a:endParaRPr lang="en-US" altLang="zh-TW"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r>
              <a:rPr lang="zh-TW" altLang="en-US"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曲：潘茂涼</a:t>
            </a:r>
            <a:endParaRPr lang="en-US" altLang="zh-TW"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endParaRPr kumimoji="0" lang="en-US" altLang="zh-TW" sz="2600" b="1" i="0" u="none" strike="noStrike" kern="1200" cap="none" spc="-150" normalizeH="0" baseline="0" noProof="0" dirty="0" smtClean="0">
              <a:ln w="3175">
                <a:noFill/>
              </a:ln>
              <a:effectLst>
                <a:innerShdw blurRad="63500" dist="50800" dir="13500000">
                  <a:srgbClr val="FF0000">
                    <a:alpha val="50000"/>
                  </a:srgbClr>
                </a:innerShdw>
              </a:effectLst>
              <a:uLnTx/>
              <a:uFillTx/>
              <a:latin typeface="標楷體" pitchFamily="65" charset="-120"/>
              <a:ea typeface="標楷體" pitchFamily="65" charset="-120"/>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endParaRPr kumimoji="0" lang="en-US" altLang="zh-TW" sz="2600" b="1" i="0" u="none" strike="noStrike" kern="1200" cap="none" spc="-150" normalizeH="0" baseline="0" noProof="0" dirty="0" smtClean="0">
              <a:ln w="3175">
                <a:noFill/>
              </a:ln>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296</TotalTime>
  <Words>942</Words>
  <Application>Microsoft Office PowerPoint</Application>
  <PresentationFormat>On-screen Show (4:3)</PresentationFormat>
  <Paragraphs>66</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1_Purple Template 1 Trebuchet</vt:lpstr>
      <vt:lpstr>White with Courier font for code slides</vt:lpstr>
      <vt:lpstr>Slide 1</vt:lpstr>
      <vt:lpstr>Slide 2</vt:lpstr>
      <vt:lpstr>Slide 3</vt:lpstr>
      <vt:lpstr>Slide 4</vt:lpstr>
      <vt:lpstr>Slide 5</vt:lpstr>
      <vt:lpstr>Slide 6</vt:lpstr>
      <vt:lpstr>Slide 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57</cp:revision>
  <dcterms:created xsi:type="dcterms:W3CDTF">2015-02-07T13:24:58Z</dcterms:created>
  <dcterms:modified xsi:type="dcterms:W3CDTF">2017-01-11T04:41:01Z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