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9" r:id="rId5"/>
    <p:sldId id="258"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8/22/2017 9:48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3782299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8/22/2017 9:49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104870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8/22/2017 9:49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104870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8/22/2017 9:49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104870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681913" cy="8382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懇求</a:t>
            </a:r>
            <a:endParaRPr lang="zh-TW" altLang="en-US" dirty="0">
              <a:effectLst/>
              <a:latin typeface="楷体" panose="02010609060101010101" pitchFamily="49" charset="-122"/>
              <a:ea typeface="楷体" panose="02010609060101010101" pitchFamily="49" charset="-122"/>
            </a:endParaRPr>
          </a:p>
        </p:txBody>
      </p:sp>
      <p:sp>
        <p:nvSpPr>
          <p:cNvPr id="3" name="Subtitle 2"/>
          <p:cNvSpPr txBox="1">
            <a:spLocks/>
          </p:cNvSpPr>
          <p:nvPr/>
        </p:nvSpPr>
        <p:spPr>
          <a:xfrm>
            <a:off x="381000" y="4724400"/>
            <a:ext cx="8382000" cy="850785"/>
          </a:xfrm>
          <a:prstGeom prst="rect">
            <a:avLst/>
          </a:prstGeom>
        </p:spPr>
        <p:txBody>
          <a:bodyPr/>
          <a:lstStyle/>
          <a:p>
            <a:pPr marL="0" marR="0" lvl="0" indent="0" algn="ctr" defTabSz="914363" rtl="0" eaLnBrk="1" fontAlgn="auto" latinLnBrk="0" hangingPunct="1">
              <a:lnSpc>
                <a:spcPct val="100000"/>
              </a:lnSpc>
              <a:spcBef>
                <a:spcPct val="20000"/>
              </a:spcBef>
              <a:spcAft>
                <a:spcPts val="0"/>
              </a:spcAft>
              <a:buClrTx/>
              <a:buSzTx/>
              <a:buFontTx/>
              <a:buNone/>
              <a:tabLst/>
              <a:defRPr/>
            </a:pPr>
            <a:r>
              <a:rPr kumimoji="0" lang="zh-TW" altLang="en-US" sz="4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詞曲</a:t>
            </a:r>
            <a:r>
              <a:rPr kumimoji="0" lang="en-US" altLang="zh-TW" sz="4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a:t>
            </a:r>
            <a:r>
              <a:rPr kumimoji="0" lang="zh-TW" altLang="en-US" sz="42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阿明</a:t>
            </a:r>
            <a:endParaRPr kumimoji="0" lang="zh-CN" altLang="en-US" sz="42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懇求</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154984"/>
          </a:xfrm>
        </p:spPr>
        <p:txBody>
          <a:bodyPr/>
          <a:lstStyle/>
          <a:p>
            <a:pPr marL="0" indent="0" algn="ctr">
              <a:lnSpc>
                <a:spcPct val="100000"/>
              </a:lnSpc>
              <a:buNone/>
            </a:pPr>
            <a:r>
              <a:rPr lang="zh-TW" altLang="en-US" sz="5400" dirty="0" smtClean="0">
                <a:latin typeface="標楷體" pitchFamily="65" charset="-120"/>
                <a:ea typeface="標楷體" pitchFamily="65" charset="-120"/>
              </a:rPr>
              <a:t>主阿 </a:t>
            </a:r>
            <a:r>
              <a:rPr lang="en-US" altLang="zh-TW" sz="54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求你憐憫我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佇我憂悶悲傷之時</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懇求主你愛疼的雙手</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扶持我攏無驚惶</a:t>
            </a:r>
            <a:br>
              <a:rPr lang="zh-TW" altLang="en-US" sz="5400" dirty="0" smtClean="0">
                <a:latin typeface="標楷體" pitchFamily="65" charset="-120"/>
                <a:ea typeface="標楷體" pitchFamily="65" charset="-120"/>
              </a:rPr>
            </a:br>
            <a:endParaRPr lang="zh-CN" alt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懇求</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154984"/>
          </a:xfrm>
        </p:spPr>
        <p:txBody>
          <a:bodyPr/>
          <a:lstStyle/>
          <a:p>
            <a:pPr marL="0" indent="0" algn="ctr">
              <a:lnSpc>
                <a:spcPct val="100000"/>
              </a:lnSpc>
              <a:buNone/>
            </a:pPr>
            <a:r>
              <a:rPr lang="zh-TW" altLang="en-US" sz="5400" dirty="0" smtClean="0">
                <a:latin typeface="標楷體" pitchFamily="65" charset="-120"/>
                <a:ea typeface="標楷體" pitchFamily="65" charset="-120"/>
              </a:rPr>
              <a:t>主</a:t>
            </a:r>
            <a:r>
              <a:rPr lang="zh-TW" altLang="en-US" sz="5400" dirty="0" smtClean="0">
                <a:latin typeface="標楷體" pitchFamily="65" charset="-120"/>
                <a:ea typeface="標楷體" pitchFamily="65" charset="-120"/>
              </a:rPr>
              <a:t>阿 </a:t>
            </a:r>
            <a:r>
              <a:rPr lang="en-US" altLang="zh-TW" sz="5400" dirty="0" smtClean="0">
                <a:latin typeface="標楷體" pitchFamily="65" charset="-120"/>
                <a:ea typeface="標楷體" pitchFamily="65" charset="-120"/>
              </a:rPr>
              <a:t>! </a:t>
            </a:r>
            <a:r>
              <a:rPr lang="zh-TW" altLang="en-US" sz="5400" dirty="0" smtClean="0">
                <a:latin typeface="標楷體" pitchFamily="65" charset="-120"/>
                <a:ea typeface="標楷體" pitchFamily="65" charset="-120"/>
              </a:rPr>
              <a:t>求你看顧我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無使我離開你的面</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懇求聖靈的火點著我的心</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使我看見主的榮光</a:t>
            </a:r>
            <a:br>
              <a:rPr lang="zh-TW" altLang="en-US" sz="5400" dirty="0" smtClean="0">
                <a:latin typeface="標楷體" pitchFamily="65" charset="-120"/>
                <a:ea typeface="標楷體" pitchFamily="65" charset="-120"/>
              </a:rPr>
            </a:br>
            <a:endParaRPr lang="zh-CN" alt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懇求</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524000"/>
            <a:ext cx="8382000" cy="3323987"/>
          </a:xfrm>
        </p:spPr>
        <p:txBody>
          <a:bodyPr/>
          <a:lstStyle/>
          <a:p>
            <a:pPr marL="0" indent="0" algn="ctr">
              <a:lnSpc>
                <a:spcPct val="100000"/>
              </a:lnSpc>
              <a:buNone/>
            </a:pPr>
            <a:r>
              <a:rPr lang="zh-TW" altLang="en-US" sz="5400" dirty="0" smtClean="0">
                <a:latin typeface="標楷體" pitchFamily="65" charset="-120"/>
                <a:ea typeface="標楷體" pitchFamily="65" charset="-120"/>
              </a:rPr>
              <a:t>憂</a:t>
            </a:r>
            <a:r>
              <a:rPr lang="zh-TW" altLang="en-US" sz="5400" dirty="0" smtClean="0">
                <a:latin typeface="標楷體" pitchFamily="65" charset="-120"/>
                <a:ea typeface="標楷體" pitchFamily="65" charset="-120"/>
              </a:rPr>
              <a:t>傷痛悔的心靈</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得主歡喜的恩惠</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住佇基督的裡面</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使我安然</a:t>
            </a:r>
            <a:r>
              <a:rPr lang="zh-TW" altLang="en-US" sz="5400" dirty="0" smtClean="0">
                <a:latin typeface="標楷體" pitchFamily="65" charset="-120"/>
                <a:ea typeface="標楷體" pitchFamily="65" charset="-120"/>
              </a:rPr>
              <a:t>居起</a:t>
            </a:r>
            <a:endParaRPr lang="zh-CN" altLang="en-US" sz="5400" dirty="0">
              <a:latin typeface="標楷體" pitchFamily="65" charset="-120"/>
              <a:ea typeface="標楷體" pitchFamily="65" charset="-120"/>
            </a:endParaRP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68</TotalTime>
  <Words>444</Words>
  <Application>Microsoft Office PowerPoint</Application>
  <PresentationFormat>On-screen Show (4:3)</PresentationFormat>
  <Paragraphs>24</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懇求</vt:lpstr>
      <vt:lpstr>懇求</vt:lpstr>
      <vt:lpstr>懇求</vt:lpstr>
      <vt:lpstr>懇求</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cp:revision>
  <dcterms:created xsi:type="dcterms:W3CDTF">2015-02-07T13:24:58Z</dcterms:created>
  <dcterms:modified xsi:type="dcterms:W3CDTF">2017-08-23T01:51:06Z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