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14844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01406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86055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8507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07513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夠用</a:t>
            </a:r>
            <a:r>
              <a:rPr lang="zh-TW" altLang="en-US" dirty="0">
                <a:effectLst/>
                <a:latin typeface="楷体" panose="02010609060101010101" pitchFamily="49" charset="-122"/>
                <a:ea typeface="楷体" panose="02010609060101010101" pitchFamily="49" charset="-122"/>
              </a:rPr>
              <a:t>的恩典</a:t>
            </a: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詞、曲：莊春榮</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夠用</a:t>
            </a:r>
            <a:r>
              <a:rPr lang="zh-TW" altLang="en-US" sz="5400" dirty="0">
                <a:effectLst/>
                <a:latin typeface="楷体" panose="02010609060101010101" pitchFamily="49" charset="-122"/>
                <a:ea typeface="楷体" panose="02010609060101010101" pitchFamily="49" charset="-122"/>
              </a:rPr>
              <a:t>的恩典</a:t>
            </a:r>
          </a:p>
        </p:txBody>
      </p:sp>
      <p:sp>
        <p:nvSpPr>
          <p:cNvPr id="3" name="Subtitle 2"/>
          <p:cNvSpPr>
            <a:spLocks noGrp="1"/>
          </p:cNvSpPr>
          <p:nvPr>
            <p:ph type="body" sz="quarter" idx="10"/>
          </p:nvPr>
        </p:nvSpPr>
        <p:spPr>
          <a:xfrm>
            <a:off x="381000" y="2438400"/>
            <a:ext cx="8382000" cy="1828193"/>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當我</a:t>
            </a:r>
            <a:r>
              <a:rPr lang="zh-TW" altLang="en-US" sz="5400" dirty="0" smtClean="0">
                <a:latin typeface="楷体" panose="02010609060101010101" pitchFamily="49" charset="-122"/>
                <a:ea typeface="楷体" panose="02010609060101010101" pitchFamily="49" charset="-122"/>
              </a:rPr>
              <a:t>遇著大</a:t>
            </a:r>
            <a:r>
              <a:rPr lang="zh-TW" altLang="en-US" sz="5400" dirty="0">
                <a:latin typeface="楷体" panose="02010609060101010101" pitchFamily="49" charset="-122"/>
                <a:ea typeface="楷体" panose="02010609060101010101" pitchFamily="49" charset="-122"/>
              </a:rPr>
              <a:t>試煉與痛苦的</a:t>
            </a:r>
            <a:r>
              <a:rPr lang="zh-TW" altLang="en-US" sz="5400" dirty="0" smtClean="0">
                <a:latin typeface="楷体" panose="02010609060101010101" pitchFamily="49" charset="-122"/>
                <a:ea typeface="楷体" panose="02010609060101010101" pitchFamily="49" charset="-122"/>
              </a:rPr>
              <a:t>時</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穌說有</a:t>
            </a:r>
            <a:r>
              <a:rPr lang="zh-TW" altLang="en-US" sz="5400" dirty="0">
                <a:latin typeface="楷体" panose="02010609060101010101" pitchFamily="49" charset="-122"/>
                <a:ea typeface="楷体" panose="02010609060101010101" pitchFamily="49" charset="-122"/>
              </a:rPr>
              <a:t>我的恩你就夠</a:t>
            </a:r>
            <a:r>
              <a:rPr lang="zh-TW" altLang="en-US" sz="5400" dirty="0" smtClean="0">
                <a:latin typeface="楷体" panose="02010609060101010101" pitchFamily="49" charset="-122"/>
                <a:ea typeface="楷体" panose="02010609060101010101" pitchFamily="49" charset="-122"/>
              </a:rPr>
              <a:t>額</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夠用</a:t>
            </a:r>
            <a:r>
              <a:rPr lang="zh-TW" altLang="en-US" sz="5400" dirty="0">
                <a:effectLst/>
                <a:latin typeface="楷体" panose="02010609060101010101" pitchFamily="49" charset="-122"/>
                <a:ea typeface="楷体" panose="02010609060101010101" pitchFamily="49" charset="-122"/>
              </a:rPr>
              <a:t>的恩典</a:t>
            </a:r>
          </a:p>
        </p:txBody>
      </p:sp>
      <p:sp>
        <p:nvSpPr>
          <p:cNvPr id="3" name="Subtitle 2"/>
          <p:cNvSpPr>
            <a:spLocks noGrp="1"/>
          </p:cNvSpPr>
          <p:nvPr>
            <p:ph type="body" sz="quarter" idx="10"/>
          </p:nvPr>
        </p:nvSpPr>
        <p:spPr>
          <a:xfrm>
            <a:off x="381000" y="2133600"/>
            <a:ext cx="8382000" cy="2825389"/>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逐次我</a:t>
            </a:r>
            <a:r>
              <a:rPr lang="zh-TW" altLang="en-US" sz="5400" dirty="0">
                <a:latin typeface="楷体" panose="02010609060101010101" pitchFamily="49" charset="-122"/>
                <a:ea typeface="楷体" panose="02010609060101010101" pitchFamily="49" charset="-122"/>
              </a:rPr>
              <a:t>灰</a:t>
            </a:r>
            <a:r>
              <a:rPr lang="zh-TW" altLang="en-US" sz="5400" dirty="0" smtClean="0">
                <a:latin typeface="楷体" panose="02010609060101010101" pitchFamily="49" charset="-122"/>
                <a:ea typeface="楷体" panose="02010609060101010101" pitchFamily="49" charset="-122"/>
              </a:rPr>
              <a:t>心餒志</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失望軟弱的時陣</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穌講有我的恩你就夠額</a:t>
            </a:r>
          </a:p>
        </p:txBody>
      </p:sp>
    </p:spTree>
    <p:extLst>
      <p:ext uri="{BB962C8B-B14F-4D97-AF65-F5344CB8AC3E}">
        <p14:creationId xmlns:p14="http://schemas.microsoft.com/office/powerpoint/2010/main" xmlns="" val="8350918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夠用</a:t>
            </a:r>
            <a:r>
              <a:rPr lang="zh-TW" altLang="en-US" sz="5400" dirty="0">
                <a:effectLst/>
                <a:latin typeface="楷体" panose="02010609060101010101" pitchFamily="49" charset="-122"/>
                <a:ea typeface="楷体" panose="02010609060101010101" pitchFamily="49" charset="-122"/>
              </a:rPr>
              <a:t>的恩典</a:t>
            </a:r>
          </a:p>
        </p:txBody>
      </p:sp>
      <p:sp>
        <p:nvSpPr>
          <p:cNvPr id="3" name="Subtitle 2"/>
          <p:cNvSpPr>
            <a:spLocks noGrp="1"/>
          </p:cNvSpPr>
          <p:nvPr>
            <p:ph type="body" sz="quarter" idx="10"/>
          </p:nvPr>
        </p:nvSpPr>
        <p:spPr>
          <a:xfrm>
            <a:off x="381000" y="2133600"/>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主的話進入我</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神在引導</a:t>
            </a:r>
            <a:r>
              <a:rPr lang="zh-TW" altLang="en-US" sz="5400" dirty="0" smtClean="0">
                <a:latin typeface="楷体" panose="02010609060101010101" pitchFamily="49" charset="-122"/>
                <a:ea typeface="楷体" panose="02010609060101010101" pitchFamily="49" charset="-122"/>
              </a:rPr>
              <a:t>我</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在百般試煉中有大喜</a:t>
            </a:r>
            <a:r>
              <a:rPr lang="zh-TW" altLang="en-US" sz="5400" dirty="0" smtClean="0">
                <a:latin typeface="楷体" panose="02010609060101010101" pitchFamily="49" charset="-122"/>
                <a:ea typeface="楷体" panose="02010609060101010101" pitchFamily="49" charset="-122"/>
              </a:rPr>
              <a:t>樂</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395898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smtClean="0">
                <a:effectLst/>
                <a:latin typeface="楷体" panose="02010609060101010101" pitchFamily="49" charset="-122"/>
                <a:ea typeface="楷体" panose="02010609060101010101" pitchFamily="49" charset="-122"/>
              </a:rPr>
              <a:t>夠用</a:t>
            </a:r>
            <a:r>
              <a:rPr lang="zh-TW" altLang="en-US" sz="5400" dirty="0">
                <a:effectLst/>
                <a:latin typeface="楷体" panose="02010609060101010101" pitchFamily="49" charset="-122"/>
                <a:ea typeface="楷体" panose="02010609060101010101" pitchFamily="49" charset="-122"/>
              </a:rPr>
              <a:t>的恩典</a:t>
            </a:r>
          </a:p>
        </p:txBody>
      </p:sp>
      <p:sp>
        <p:nvSpPr>
          <p:cNvPr id="3" name="Subtitle 2"/>
          <p:cNvSpPr>
            <a:spLocks noGrp="1"/>
          </p:cNvSpPr>
          <p:nvPr>
            <p:ph type="body" sz="quarter" idx="10"/>
          </p:nvPr>
        </p:nvSpPr>
        <p:spPr>
          <a:xfrm>
            <a:off x="381000" y="21276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因為主有對我</a:t>
            </a:r>
            <a:r>
              <a:rPr lang="zh-TW" altLang="en-US" sz="5400" dirty="0" smtClean="0">
                <a:latin typeface="楷体" panose="02010609060101010101" pitchFamily="49" charset="-122"/>
                <a:ea typeface="楷体" panose="02010609060101010101" pitchFamily="49" charset="-122"/>
              </a:rPr>
              <a:t>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的恩夠</a:t>
            </a:r>
            <a:r>
              <a:rPr lang="zh-TW" altLang="en-US" sz="5400" dirty="0" smtClean="0">
                <a:latin typeface="楷体" panose="02010609060101010101" pitchFamily="49" charset="-122"/>
                <a:ea typeface="楷体" panose="02010609060101010101" pitchFamily="49" charset="-122"/>
              </a:rPr>
              <a:t>額你用</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只有信</a:t>
            </a:r>
            <a:r>
              <a:rPr lang="zh-TW" altLang="en-US" sz="5400" dirty="0">
                <a:latin typeface="楷体" panose="02010609060101010101" pitchFamily="49" charset="-122"/>
                <a:ea typeface="楷体" panose="02010609060101010101" pitchFamily="49" charset="-122"/>
              </a:rPr>
              <a:t>靠祂的恩夠額我用</a:t>
            </a:r>
          </a:p>
        </p:txBody>
      </p:sp>
    </p:spTree>
    <p:extLst>
      <p:ext uri="{BB962C8B-B14F-4D97-AF65-F5344CB8AC3E}">
        <p14:creationId xmlns:p14="http://schemas.microsoft.com/office/powerpoint/2010/main" xmlns="" val="798352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96</TotalTime>
  <Words>638</Words>
  <Application>Microsoft Office PowerPoint</Application>
  <PresentationFormat>On-screen Show (4:3)</PresentationFormat>
  <Paragraphs>37</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夠用的恩典</vt:lpstr>
      <vt:lpstr>夠用的恩典</vt:lpstr>
      <vt:lpstr>夠用的恩典</vt:lpstr>
      <vt:lpstr>夠用的恩典</vt:lpstr>
      <vt:lpstr>夠用的恩典</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24</cp:revision>
  <dcterms:created xsi:type="dcterms:W3CDTF">2015-02-07T13:24:58Z</dcterms:created>
  <dcterms:modified xsi:type="dcterms:W3CDTF">2017-05-29T01:27:14Z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