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87" r:id="rId3"/>
    <p:sldId id="297" r:id="rId4"/>
    <p:sldId id="298" r:id="rId5"/>
    <p:sldId id="299"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57" autoAdjust="0"/>
    <p:restoredTop sz="94660"/>
  </p:normalViewPr>
  <p:slideViewPr>
    <p:cSldViewPr>
      <p:cViewPr varScale="1">
        <p:scale>
          <a:sx n="52" d="100"/>
          <a:sy n="52" d="100"/>
        </p:scale>
        <p:origin x="-90"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2017/11/2</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xmlns="" val="412662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42775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Subtitle 2"/>
          <p:cNvSpPr txBox="1">
            <a:spLocks/>
          </p:cNvSpPr>
          <p:nvPr/>
        </p:nvSpPr>
        <p:spPr>
          <a:xfrm>
            <a:off x="683568" y="1340768"/>
            <a:ext cx="7543800" cy="1133872"/>
          </a:xfrm>
          <a:prstGeom prst="rect">
            <a:avLst/>
          </a:prstGeom>
        </p:spPr>
        <p:txBody>
          <a:bodyPr>
            <a:scene3d>
              <a:camera prst="orthographicFront"/>
              <a:lightRig rig="threePt" dir="t"/>
            </a:scene3d>
            <a:sp3d extrusionH="19050" contourW="25400">
              <a:extrusionClr>
                <a:srgbClr val="00B0F0"/>
              </a:extrusionClr>
              <a:contourClr>
                <a:srgbClr val="00B0F0"/>
              </a:contourClr>
            </a:sp3d>
          </a:bodyPr>
          <a:lstStyle/>
          <a:p>
            <a:pPr algn="ctr"/>
            <a:r>
              <a:rPr lang="en-US" altLang="zh-TW"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Worthy Is The Lamb</a:t>
            </a:r>
            <a:endParaRPr lang="en-US" altLang="zh-TW"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8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神羔羊配得</a:t>
            </a:r>
            <a:endParaRPr lang="en-US" altLang="zh-TW" sz="8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7" name="Title 1"/>
          <p:cNvSpPr txBox="1">
            <a:spLocks/>
          </p:cNvSpPr>
          <p:nvPr/>
        </p:nvSpPr>
        <p:spPr>
          <a:xfrm>
            <a:off x="457200" y="4725144"/>
            <a:ext cx="7931224"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不能久站者</a:t>
            </a:r>
            <a:r>
              <a:rPr kumimoji="0" lang="en-US" altLang="zh-TW"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29607876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683568" y="260648"/>
            <a:ext cx="8064896"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Worthy Is The Lamb </a:t>
            </a:r>
            <a:r>
              <a:rPr lang="zh-TW" altLang="en-US"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神羔羊配得</a:t>
            </a:r>
            <a:endParaRPr kumimoji="0" lang="en-US" altLang="zh-TW" sz="4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251520" y="1052736"/>
            <a:ext cx="8676456"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buAutoNum type="arabicPeriod"/>
            </a:pP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感謝祢的十字架</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Thank You for the cross Lord</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感謝祢付上代價</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Thank You for the price You paid</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擔當我罪和羞愧</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Bearing all my sin and shame</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使我完全 賜下奇妙恩典</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In love You came and gave amazing grace</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2530624" cy="40466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683568" y="260648"/>
            <a:ext cx="8064896"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Worthy Is The Lamb </a:t>
            </a:r>
            <a:r>
              <a:rPr lang="zh-TW" altLang="en-US"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神羔羊配得</a:t>
            </a:r>
            <a:endParaRPr kumimoji="0" lang="en-US" altLang="zh-TW" sz="4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251520" y="1052736"/>
            <a:ext cx="8676456"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r>
              <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rPr>
              <a:t>2.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感謝祢</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無比大愛</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Thank You for this love Lord</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感謝祢釘痕雙手</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Thank You for the nail-pierced hands</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寶血洗淨我汙穢</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Washed me in Your cleansing flow</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使我瞭解 祢完全包容赦免</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26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Now all </a:t>
            </a:r>
            <a:r>
              <a:rPr lang="en-US" altLang="zh-TW" sz="26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 know Your forgiveness and embrace</a:t>
            </a:r>
            <a:endParaRPr lang="en-US" altLang="zh-TW" sz="26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2530624" cy="40466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683568" y="260648"/>
            <a:ext cx="8064896"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Worthy Is The Lamb </a:t>
            </a:r>
            <a:r>
              <a:rPr lang="zh-TW" altLang="en-US"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神羔羊配得</a:t>
            </a:r>
            <a:endParaRPr kumimoji="0" lang="en-US" altLang="zh-TW" sz="4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107504" y="1052736"/>
            <a:ext cx="8676456" cy="468052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lgn="ctr"/>
            <a:r>
              <a:rPr lang="en-US" altLang="zh-TW" sz="2600" dirty="0" smtClean="0">
                <a:effectLst>
                  <a:outerShdw blurRad="60007" dir="2000400" sy="-30000" kx="-800400" algn="bl" rotWithShape="0">
                    <a:prstClr val="black">
                      <a:alpha val="20000"/>
                    </a:prstClr>
                  </a:outerShdw>
                </a:effectLst>
                <a:latin typeface="標楷體" pitchFamily="65" charset="-120"/>
                <a:ea typeface="標楷體" pitchFamily="65" charset="-120"/>
              </a:rPr>
              <a:t> (chorus/</a:t>
            </a:r>
            <a:r>
              <a:rPr lang="zh-TW" altLang="en-US" sz="2600" dirty="0" smtClean="0">
                <a:effectLst>
                  <a:outerShdw blurRad="60007" dir="2000400" sy="-30000" kx="-800400" algn="bl" rotWithShape="0">
                    <a:prstClr val="black">
                      <a:alpha val="20000"/>
                    </a:prstClr>
                  </a:outerShdw>
                </a:effectLst>
                <a:latin typeface="標楷體" pitchFamily="65" charset="-120"/>
                <a:ea typeface="標楷體" pitchFamily="65" charset="-120"/>
              </a:rPr>
              <a:t>副歌</a:t>
            </a:r>
            <a:r>
              <a:rPr lang="en-US" altLang="zh-TW" sz="2600" dirty="0" smtClean="0">
                <a:effectLst>
                  <a:outerShdw blurRad="60007" dir="2000400" sy="-30000" kx="-800400" algn="bl" rotWithShape="0">
                    <a:prstClr val="black">
                      <a:alpha val="20000"/>
                    </a:prstClr>
                  </a:outerShdw>
                </a:effectLst>
                <a:latin typeface="標楷體" pitchFamily="65" charset="-120"/>
                <a:ea typeface="標楷體" pitchFamily="65" charset="-120"/>
              </a:rPr>
              <a:t>)</a:t>
            </a:r>
          </a:p>
          <a:p>
            <a:pPr marL="914400" indent="-914400" algn="ctr"/>
            <a:r>
              <a:rPr lang="zh-TW" altLang="en-US" sz="5000" dirty="0" smtClean="0">
                <a:effectLst>
                  <a:outerShdw blurRad="60007" dir="2000400" sy="-30000" kx="-800400" algn="bl" rotWithShape="0">
                    <a:prstClr val="black">
                      <a:alpha val="20000"/>
                    </a:prstClr>
                  </a:outerShdw>
                </a:effectLst>
                <a:latin typeface="標楷體" pitchFamily="65" charset="-120"/>
                <a:ea typeface="標楷體" pitchFamily="65" charset="-120"/>
              </a:rPr>
              <a:t>神羔羊配得 坐在寶座上</a:t>
            </a:r>
            <a:endParaRPr lang="en-US" altLang="zh-TW" sz="5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Worthy is the Lamb seated on the throne</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5000" dirty="0" smtClean="0">
                <a:effectLst>
                  <a:outerShdw blurRad="60007" dir="2000400" sy="-30000" kx="-800400" algn="bl" rotWithShape="0">
                    <a:prstClr val="black">
                      <a:alpha val="20000"/>
                    </a:prstClr>
                  </a:outerShdw>
                </a:effectLst>
                <a:latin typeface="標楷體" pitchFamily="65" charset="-120"/>
                <a:ea typeface="標楷體" pitchFamily="65" charset="-120"/>
              </a:rPr>
              <a:t>頭帶著尊貴冠冕</a:t>
            </a:r>
            <a:endParaRPr lang="en-US" altLang="zh-TW" sz="5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Crown You now with many crowns</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5000" dirty="0" smtClean="0">
                <a:effectLst>
                  <a:outerShdw blurRad="60007" dir="2000400" sy="-30000" kx="-800400" algn="bl" rotWithShape="0">
                    <a:prstClr val="black">
                      <a:alpha val="20000"/>
                    </a:prstClr>
                  </a:outerShdw>
                </a:effectLst>
                <a:latin typeface="標楷體" pitchFamily="65" charset="-120"/>
                <a:ea typeface="標楷體" pitchFamily="65" charset="-120"/>
              </a:rPr>
              <a:t>祢做王到永遠</a:t>
            </a:r>
            <a:endParaRPr lang="en-US" altLang="zh-TW" sz="5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You reign </a:t>
            </a:r>
            <a:r>
              <a:rPr lang="en-US" altLang="zh-TW" sz="3000" dirty="0" err="1"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vic</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-tor-</a:t>
            </a:r>
            <a:r>
              <a:rPr lang="en-US" altLang="zh-TW" sz="3000" dirty="0" err="1"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ious</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26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2530624" cy="40466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683568" y="260648"/>
            <a:ext cx="8064896"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Worthy Is The Lamb </a:t>
            </a:r>
            <a:r>
              <a:rPr lang="zh-TW" altLang="en-US" sz="4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神羔羊配得</a:t>
            </a:r>
            <a:endParaRPr kumimoji="0" lang="en-US" altLang="zh-TW" sz="4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107504" y="1052736"/>
            <a:ext cx="8676456" cy="468052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lgn="ctr"/>
            <a:r>
              <a:rPr lang="en-US" altLang="zh-TW" sz="2600" dirty="0" smtClean="0">
                <a:effectLst>
                  <a:outerShdw blurRad="60007" dir="2000400" sy="-30000" kx="-800400" algn="bl" rotWithShape="0">
                    <a:prstClr val="black">
                      <a:alpha val="20000"/>
                    </a:prstClr>
                  </a:outerShdw>
                </a:effectLst>
                <a:latin typeface="標楷體" pitchFamily="65" charset="-120"/>
                <a:ea typeface="標楷體" pitchFamily="65" charset="-120"/>
              </a:rPr>
              <a:t> (chorus/</a:t>
            </a:r>
            <a:r>
              <a:rPr lang="zh-TW" altLang="en-US" sz="2600" dirty="0" smtClean="0">
                <a:effectLst>
                  <a:outerShdw blurRad="60007" dir="2000400" sy="-30000" kx="-800400" algn="bl" rotWithShape="0">
                    <a:prstClr val="black">
                      <a:alpha val="20000"/>
                    </a:prstClr>
                  </a:outerShdw>
                </a:effectLst>
                <a:latin typeface="標楷體" pitchFamily="65" charset="-120"/>
                <a:ea typeface="標楷體" pitchFamily="65" charset="-120"/>
              </a:rPr>
              <a:t>副歌</a:t>
            </a:r>
            <a:r>
              <a:rPr lang="en-US" altLang="zh-TW" sz="2600" dirty="0" smtClean="0">
                <a:effectLst>
                  <a:outerShdw blurRad="60007" dir="2000400" sy="-30000" kx="-800400" algn="bl" rotWithShape="0">
                    <a:prstClr val="black">
                      <a:alpha val="20000"/>
                    </a:prstClr>
                  </a:outerShdw>
                </a:effectLst>
                <a:latin typeface="標楷體" pitchFamily="65" charset="-120"/>
                <a:ea typeface="標楷體" pitchFamily="65" charset="-120"/>
              </a:rPr>
              <a:t>)</a:t>
            </a:r>
          </a:p>
          <a:p>
            <a:pPr marL="914400" indent="-914400" algn="ctr"/>
            <a:r>
              <a:rPr lang="zh-TW" altLang="en-US" sz="5000" dirty="0" smtClean="0">
                <a:effectLst>
                  <a:outerShdw blurRad="60007" dir="2000400" sy="-30000" kx="-800400" algn="bl" rotWithShape="0">
                    <a:prstClr val="black">
                      <a:alpha val="20000"/>
                    </a:prstClr>
                  </a:outerShdw>
                </a:effectLst>
                <a:latin typeface="標楷體" pitchFamily="65" charset="-120"/>
                <a:ea typeface="標楷體" pitchFamily="65" charset="-120"/>
              </a:rPr>
              <a:t>來尊崇讚美 耶穌神兒子</a:t>
            </a:r>
            <a:endParaRPr lang="en-US" altLang="zh-TW" sz="5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High and lifted up  Jesus Son of God</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5000" dirty="0" smtClean="0">
                <a:effectLst>
                  <a:outerShdw blurRad="60007" dir="2000400" sy="-30000" kx="-800400" algn="bl" rotWithShape="0">
                    <a:prstClr val="black">
                      <a:alpha val="20000"/>
                    </a:prstClr>
                  </a:outerShdw>
                </a:effectLst>
                <a:latin typeface="標楷體" pitchFamily="65" charset="-120"/>
                <a:ea typeface="標楷體" pitchFamily="65" charset="-120"/>
              </a:rPr>
              <a:t>從天降下被釘十架</a:t>
            </a:r>
            <a:endParaRPr lang="en-US" altLang="zh-TW" sz="5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The Darling of heaven crucified</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5000" dirty="0" smtClean="0">
                <a:effectLst>
                  <a:outerShdw blurRad="60007" dir="2000400" sy="-30000" kx="-800400" algn="bl" rotWithShape="0">
                    <a:prstClr val="black">
                      <a:alpha val="20000"/>
                    </a:prstClr>
                  </a:outerShdw>
                </a:effectLst>
                <a:latin typeface="標楷體" pitchFamily="65" charset="-120"/>
                <a:ea typeface="標楷體" pitchFamily="65" charset="-120"/>
              </a:rPr>
              <a:t>神羔羊配得 </a:t>
            </a:r>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(x2)</a:t>
            </a:r>
          </a:p>
          <a:p>
            <a:pPr marL="914400" indent="-914400" algn="ctr"/>
            <a:r>
              <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Worthy is the Lamb  (x2)</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26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2530624" cy="40466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850</Words>
  <Application>Microsoft Office PowerPoint</Application>
  <PresentationFormat>On-screen Show (4:3)</PresentationFormat>
  <Paragraphs>63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51</cp:revision>
  <dcterms:created xsi:type="dcterms:W3CDTF">2017-09-12T02:12:47Z</dcterms:created>
  <dcterms:modified xsi:type="dcterms:W3CDTF">2017-11-03T03:56:41Z</dcterms:modified>
</cp:coreProperties>
</file>