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0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FC3AA-C493-4795-8256-EA31A9F0D9FB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A709B-5191-47F4-B2C8-FAE008E563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993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8F21-29A6-48C5-82DD-8C72933DBB27}" type="datetimeFigureOut">
              <a:rPr lang="zh-TW" altLang="en-US" smtClean="0"/>
              <a:pPr/>
              <a:t>2017/9/16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15C6-D75D-4441-ACCB-BAF0019F77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70080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楷体" panose="02010609060101010101" pitchFamily="49" charset="-122"/>
                <a:cs typeface="+mj-cs"/>
              </a:rPr>
              <a:t>我要仰望耶和華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681913" cy="760412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曲：游智婷</a:t>
            </a:r>
            <a:endParaRPr lang="en-US" altLang="zh-TW" sz="440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我要仰望耶和華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我要等候我的上帝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我要仰望耶和華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我的主要應允我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我的對敵啊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不免向我誇口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我有跌倒要再起來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我的對敵啊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不免向</a:t>
            </a:r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我誇口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我在黑暗中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祂作我的光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260648"/>
            <a:ext cx="7681913" cy="990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zh-TW" altLang="en-US" sz="5400" b="1" dirty="0" smtClean="0">
                <a:ea typeface="楷体" panose="02010609060101010101" pitchFamily="49" charset="-122"/>
              </a:rPr>
              <a:t>我要仰望耶和華</a:t>
            </a:r>
            <a:endParaRPr lang="zh-TW" altLang="en-US" sz="5400" b="1" dirty="0">
              <a:ea typeface="楷体" panose="02010609060101010101" pitchFamily="49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517232"/>
            <a:ext cx="52879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070" y="5229200"/>
            <a:ext cx="1157527" cy="93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323528" y="1484784"/>
            <a:ext cx="8382000" cy="320215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祂要導我到光明中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我要看見祂的公義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祂要導我到光明中</a:t>
            </a:r>
            <a:endParaRPr lang="en-US" altLang="zh-TW" sz="5400" b="1" dirty="0" smtClean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TW" altLang="en-US" sz="5400" b="1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我要看見祂的公義</a:t>
            </a:r>
            <a:endParaRPr lang="zh-TW" altLang="en-US" sz="5400" b="1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新細明體</vt:lpstr>
      <vt:lpstr>楷体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STUPID</dc:creator>
  <cp:lastModifiedBy>Administrator</cp:lastModifiedBy>
  <cp:revision>8</cp:revision>
  <dcterms:created xsi:type="dcterms:W3CDTF">2017-09-12T02:12:47Z</dcterms:created>
  <dcterms:modified xsi:type="dcterms:W3CDTF">2017-09-17T00:33:51Z</dcterms:modified>
</cp:coreProperties>
</file>