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0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8A865-4C7D-4577-99C6-FB6293C42FC8}" type="datetimeFigureOut">
              <a:rPr lang="zh-TW" altLang="en-US" smtClean="0"/>
              <a:pPr/>
              <a:t>2017/5/17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6C4-B85A-402D-A65D-3D0A828C149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9514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4000" u="none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  <a:ea typeface="標楷體" pitchFamily="65" charset="-12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A4CA6-EA9D-45F1-AB91-C1A8ABC79449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A31BA-BB2D-4E65-8C96-BB73C19E696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2987825" y="6021289"/>
            <a:ext cx="2954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本投影片由中華基督教網路發展協會製作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218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FBE60-FE01-463C-9F6B-7E36F7EF8E84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74F6F-6E22-41CD-A3A8-F1BFE49A6D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6448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995BD-2F26-4023-9F8D-92BEF8B745D3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891CC-419B-4081-94F1-4B50ABF451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41998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70D10-9DF3-4A1C-A3B3-FAC9C2D70068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69CA2-F5A0-44E4-B3D3-FC3D69360F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3204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5A5CA-5B7A-424E-B51D-C98284A5D74C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A0111-C9CF-4FF5-B450-80055D32C9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72895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B7EDC-779E-4127-B239-E56A8CD81E3F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FA2CA-164F-42E2-BB80-B7D13AEE2E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93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DA0F4-D081-455E-B2E2-C51004868537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9A0BF-57E5-4776-8179-FE8A8D1E68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0950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ECC3B-073D-4642-B04C-1E86D7715BDB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98FA8-1DFC-4600-8D38-9075313C26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4446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78F8D-2116-486C-89EC-9D1387C36839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9144-1F25-40F9-85D7-C16C7A17711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文字方塊 4"/>
          <p:cNvSpPr txBox="1"/>
          <p:nvPr userDrawn="1"/>
        </p:nvSpPr>
        <p:spPr>
          <a:xfrm>
            <a:off x="2987825" y="6117299"/>
            <a:ext cx="2954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本投影片由中華基督教網路發展協會製作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14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38F1A-BCC0-4F2B-AB9D-2587DC34D4BB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90354-A0CB-459C-88DB-02976E33D9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56285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A90924-2366-4572-8DBF-88C2B8CDBFE3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27931-46DD-407E-B93A-4BA2DFE672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10758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altLang="zh-TW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TW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A4A468E-29C1-4ADD-AF5A-119D08E36AE4}" type="datetimeFigureOut">
              <a:rPr lang="en-US" altLang="zh-TW"/>
              <a:pPr/>
              <a:t>5/17/2017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85B56C4-A4AA-4662-89EC-1A8AF6DA975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u="sng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3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r>
              <a:rPr lang="en-US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耶穌愛我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7400" y="1412776"/>
            <a:ext cx="6779096" cy="4525433"/>
          </a:xfrm>
        </p:spPr>
        <p:txBody>
          <a:bodyPr/>
          <a:lstStyle/>
          <a:p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風從哪裡來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?
</a:t>
            </a:r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心情誰人知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？
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,
</a:t>
            </a:r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這事我知影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39752" y="1600201"/>
            <a:ext cx="6347048" cy="4525433"/>
          </a:xfrm>
        </p:spPr>
        <p:txBody>
          <a:bodyPr/>
          <a:lstStyle/>
          <a:p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雨何時會落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？
</a:t>
            </a:r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誰人倘倚靠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？
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，
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我一生</a:t>
            </a:r>
            <a:r>
              <a:rPr lang="zh-TW" altLang="en-US" sz="5600" dirty="0" smtClean="0">
                <a:latin typeface="標楷體" pitchFamily="65" charset="-120"/>
                <a:ea typeface="標楷體" pitchFamily="65" charset="-120"/>
              </a:rPr>
              <a:t>近</a:t>
            </a:r>
            <a:r>
              <a:rPr lang="en-US" sz="5600" dirty="0" smtClean="0">
                <a:latin typeface="標楷體" pitchFamily="65" charset="-120"/>
                <a:ea typeface="標楷體" pitchFamily="65" charset="-120"/>
              </a:rPr>
              <a:t>倚。</a:t>
            </a:r>
            <a:endParaRPr lang="en-US" sz="5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3728" y="1600201"/>
            <a:ext cx="6563072" cy="4525433"/>
          </a:xfrm>
        </p:spPr>
        <p:txBody>
          <a:bodyPr/>
          <a:lstStyle/>
          <a:p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我若孤單無伴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，
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的話充滿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；
</a:t>
            </a:r>
            <a:r>
              <a:rPr lang="en-US" sz="5600" dirty="0" err="1">
                <a:latin typeface="標楷體" pitchFamily="65" charset="-120"/>
                <a:ea typeface="標楷體" pitchFamily="65" charset="-120"/>
              </a:rPr>
              <a:t>我若無路倘走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，
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做我牧者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83768" y="1772816"/>
            <a:ext cx="6203032" cy="4352818"/>
          </a:xfrm>
        </p:spPr>
        <p:txBody>
          <a:bodyPr/>
          <a:lstStyle/>
          <a:p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我愛親近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
</a:t>
            </a:r>
            <a:r>
              <a:rPr lang="en-US" sz="5600" dirty="0" smtClean="0">
                <a:latin typeface="標楷體" pitchFamily="65" charset="-120"/>
                <a:ea typeface="標楷體" pitchFamily="65" charset="-120"/>
              </a:rPr>
              <a:t>照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的旨意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，
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r>
              <a:rPr lang="en-US" sz="5600" dirty="0">
                <a:latin typeface="標楷體" pitchFamily="65" charset="-120"/>
                <a:ea typeface="標楷體" pitchFamily="65" charset="-120"/>
              </a:rPr>
              <a:t>，
</a:t>
            </a:r>
            <a:r>
              <a:rPr lang="en-US" sz="5600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600" dirty="0" err="1" smtClean="0">
                <a:latin typeface="標楷體" pitchFamily="65" charset="-120"/>
                <a:ea typeface="標楷體" pitchFamily="65" charset="-120"/>
              </a:rPr>
              <a:t>來引</a:t>
            </a:r>
            <a:r>
              <a:rPr lang="zh-TW" altLang="en-US" sz="5600" dirty="0" smtClean="0">
                <a:latin typeface="標楷體" pitchFamily="65" charset="-120"/>
                <a:ea typeface="標楷體" pitchFamily="65" charset="-120"/>
              </a:rPr>
              <a:t>導</a:t>
            </a:r>
            <a:r>
              <a:rPr lang="en-US" sz="5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sz="5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疼我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67744" y="1772816"/>
            <a:ext cx="6419056" cy="4352818"/>
          </a:xfrm>
        </p:spPr>
        <p:txBody>
          <a:bodyPr/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耶穌愛我，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我知影，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因為記載在聖經，</a:t>
            </a:r>
            <a:endParaRPr lang="en-US" sz="5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愛</a:t>
            </a:r>
            <a:r>
              <a:rPr lang="en-US" sz="5400" dirty="0" smtClean="0">
                <a:latin typeface="標楷體" pitchFamily="65" charset="-120"/>
                <a:ea typeface="標楷體" pitchFamily="65" charset="-120"/>
              </a:rPr>
              <a:t>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704" y="1772816"/>
            <a:ext cx="6779096" cy="4352818"/>
          </a:xfrm>
        </p:spPr>
        <p:txBody>
          <a:bodyPr/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細漢囝仔雖軟弱，耶穌會救有替贖，</a:t>
            </a:r>
            <a:endParaRPr lang="en-US" sz="5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愛</a:t>
            </a:r>
            <a:r>
              <a:rPr lang="en-US" sz="5400" dirty="0" smtClean="0">
                <a:latin typeface="標楷體" pitchFamily="65" charset="-120"/>
                <a:ea typeface="標楷體" pitchFamily="65" charset="-120"/>
              </a:rPr>
              <a:t>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3728" y="1484784"/>
            <a:ext cx="6563072" cy="4352818"/>
          </a:xfrm>
        </p:spPr>
        <p:txBody>
          <a:bodyPr/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主耶穌愛我，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主耶穌愛我，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主耶穌愛我，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有記載在聖經。</a:t>
            </a:r>
            <a:endParaRPr lang="en-US" sz="5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US" sz="5400" dirty="0" err="1" smtClean="0">
                <a:latin typeface="標楷體" pitchFamily="65" charset="-120"/>
                <a:ea typeface="標楷體" pitchFamily="65" charset="-120"/>
              </a:rPr>
              <a:t>耶穌</a:t>
            </a:r>
            <a:r>
              <a:rPr lang="zh-TW" altLang="en-US" sz="5400" smtClean="0">
                <a:latin typeface="標楷體" pitchFamily="65" charset="-120"/>
                <a:ea typeface="標楷體" pitchFamily="65" charset="-120"/>
              </a:rPr>
              <a:t>愛</a:t>
            </a:r>
            <a:r>
              <a:rPr lang="en-US" sz="5400" smtClean="0">
                <a:latin typeface="標楷體" pitchFamily="65" charset="-120"/>
                <a:ea typeface="標楷體" pitchFamily="65" charset="-120"/>
              </a:rPr>
              <a:t>我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  <a:p>
            <a:endParaRPr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164</Template>
  <TotalTime>17</TotalTime>
  <Words>91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164</vt:lpstr>
      <vt:lpstr>耶穌祢疼我 耶穌愛我 </vt:lpstr>
      <vt:lpstr>耶穌祢疼我 </vt:lpstr>
      <vt:lpstr>耶穌祢疼我 </vt:lpstr>
      <vt:lpstr>耶穌祢疼我 </vt:lpstr>
      <vt:lpstr>耶穌祢疼我 </vt:lpstr>
      <vt:lpstr>耶穌愛我 </vt:lpstr>
      <vt:lpstr>耶穌愛我 </vt:lpstr>
      <vt:lpstr>耶穌愛我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蒲正寧</dc:creator>
  <cp:lastModifiedBy>STUPID</cp:lastModifiedBy>
  <cp:revision>10</cp:revision>
  <dcterms:created xsi:type="dcterms:W3CDTF">2012-05-04T06:33:26Z</dcterms:created>
  <dcterms:modified xsi:type="dcterms:W3CDTF">2017-05-17T04:23:30Z</dcterms:modified>
</cp:coreProperties>
</file>