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08" y="-7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2/14/2017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2/14/2017 9:39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1620307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2/14/2017 9:43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475574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2/14/2017 9:57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475574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2/14/2017 9:58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475574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3600"/>
            <a:ext cx="7681913" cy="1523495"/>
          </a:xfrm>
        </p:spPr>
        <p:txBody>
          <a:bodyPr/>
          <a:lstStyle/>
          <a:p>
            <a:pPr algn="ctr"/>
            <a:r>
              <a:rPr lang="zh-TW" altLang="en-US" dirty="0" smtClean="0">
                <a:effectLst/>
                <a:latin typeface="楷体" panose="02010609060101010101" pitchFamily="49" charset="-122"/>
                <a:ea typeface="楷体" panose="02010609060101010101" pitchFamily="49" charset="-122"/>
              </a:rPr>
              <a:t>耶穌</a:t>
            </a:r>
            <a:r>
              <a:rPr lang="en-US" altLang="zh-TW" dirty="0" smtClean="0">
                <a:effectLst/>
                <a:latin typeface="楷体" panose="02010609060101010101" pitchFamily="49" charset="-122"/>
                <a:ea typeface="楷体" panose="02010609060101010101" pitchFamily="49" charset="-122"/>
              </a:rPr>
              <a:t>,</a:t>
            </a:r>
            <a:r>
              <a:rPr lang="zh-TW" altLang="en-US" dirty="0" smtClean="0">
                <a:effectLst/>
                <a:latin typeface="楷体" panose="02010609060101010101" pitchFamily="49" charset="-122"/>
                <a:ea typeface="楷体" panose="02010609060101010101" pitchFamily="49" charset="-122"/>
              </a:rPr>
              <a:t>全地的主</a:t>
            </a:r>
            <a:endParaRPr lang="zh-TW" altLang="en-US" dirty="0">
              <a:effectLst/>
              <a:latin typeface="楷体" panose="02010609060101010101" pitchFamily="49" charset="-122"/>
              <a:ea typeface="楷体" panose="02010609060101010101" pitchFamily="49" charset="-122"/>
            </a:endParaRPr>
          </a:p>
        </p:txBody>
      </p:sp>
      <p:sp>
        <p:nvSpPr>
          <p:cNvPr id="3" name="Subtitle 2"/>
          <p:cNvSpPr txBox="1">
            <a:spLocks/>
          </p:cNvSpPr>
          <p:nvPr/>
        </p:nvSpPr>
        <p:spPr>
          <a:xfrm>
            <a:off x="304800" y="3962400"/>
            <a:ext cx="8382000" cy="838200"/>
          </a:xfrm>
          <a:prstGeom prst="rect">
            <a:avLst/>
          </a:prstGeom>
        </p:spPr>
        <p:txBody>
          <a:bodyPr/>
          <a:lstStyle/>
          <a:p>
            <a:pPr marL="0" marR="0" lvl="0" indent="0" algn="ctr" defTabSz="914363" rtl="0" eaLnBrk="1" fontAlgn="auto" latinLnBrk="0" hangingPunct="1">
              <a:lnSpc>
                <a:spcPct val="90000"/>
              </a:lnSpc>
              <a:spcBef>
                <a:spcPct val="20000"/>
              </a:spcBef>
              <a:spcAft>
                <a:spcPts val="0"/>
              </a:spcAft>
              <a:buClrTx/>
              <a:buSzTx/>
              <a:buFontTx/>
              <a:buNone/>
              <a:tabLst/>
              <a:defRPr/>
            </a:pPr>
            <a:r>
              <a:rPr lang="zh-TW" altLang="en-US" sz="3600" dirty="0" smtClean="0">
                <a:latin typeface="楷体" panose="02010609060101010101" pitchFamily="49" charset="-122"/>
                <a:ea typeface="楷体" panose="02010609060101010101" pitchFamily="49" charset="-122"/>
              </a:rPr>
              <a:t>詞</a:t>
            </a:r>
            <a:r>
              <a:rPr lang="en-US" altLang="zh-TW" sz="3600" dirty="0" smtClean="0">
                <a:latin typeface="楷体" panose="02010609060101010101" pitchFamily="49" charset="-122"/>
                <a:ea typeface="楷体" panose="02010609060101010101" pitchFamily="49" charset="-122"/>
              </a:rPr>
              <a:t>/</a:t>
            </a:r>
            <a:r>
              <a:rPr lang="zh-TW" altLang="en-US" sz="3600" dirty="0" smtClean="0">
                <a:latin typeface="楷体" panose="02010609060101010101" pitchFamily="49" charset="-122"/>
                <a:ea typeface="楷体" panose="02010609060101010101" pitchFamily="49" charset="-122"/>
              </a:rPr>
              <a:t>曲</a:t>
            </a:r>
            <a:r>
              <a:rPr lang="en-US" altLang="zh-TW" sz="3600" dirty="0" smtClean="0">
                <a:latin typeface="楷体" panose="02010609060101010101" pitchFamily="49" charset="-122"/>
                <a:ea typeface="楷体" panose="02010609060101010101" pitchFamily="49" charset="-122"/>
              </a:rPr>
              <a:t>:</a:t>
            </a:r>
            <a:r>
              <a:rPr lang="zh-TW" altLang="en-US" sz="3600" dirty="0" smtClean="0">
                <a:latin typeface="楷体" panose="02010609060101010101" pitchFamily="49" charset="-122"/>
                <a:ea typeface="楷体" panose="02010609060101010101" pitchFamily="49" charset="-122"/>
              </a:rPr>
              <a:t>蔡昊恩</a:t>
            </a:r>
            <a:endParaRPr kumimoji="0" lang="zh-TW" altLang="en-US" sz="3600" b="0"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耶穌</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全地的主</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咱的悲傷耶穌祂攏知</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咱的人生耶穌祂幫助</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咱的國家耶穌祂掌管</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咱搖泏的手祂來牽</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耶穌</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全地的主</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耶穌是全地的主</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耶穌是你我的</a:t>
            </a:r>
            <a:r>
              <a:rPr lang="zh-TW" altLang="en-US" sz="5400" dirty="0" smtClean="0">
                <a:latin typeface="楷体" panose="02010609060101010101" pitchFamily="49" charset="-122"/>
                <a:ea typeface="楷体" panose="02010609060101010101" pitchFamily="49" charset="-122"/>
              </a:rPr>
              <a:t>主</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將咱</a:t>
            </a:r>
            <a:r>
              <a:rPr lang="zh-TW" altLang="en-US" sz="5400" dirty="0" smtClean="0">
                <a:latin typeface="楷体" panose="02010609060101010101" pitchFamily="49" charset="-122"/>
                <a:ea typeface="楷体" panose="02010609060101010101" pitchFamily="49" charset="-122"/>
              </a:rPr>
              <a:t>悲</a:t>
            </a:r>
            <a:r>
              <a:rPr lang="zh-TW" altLang="en-US" sz="5400" dirty="0" smtClean="0">
                <a:latin typeface="楷体" panose="02010609060101010101" pitchFamily="49" charset="-122"/>
                <a:ea typeface="楷体" panose="02010609060101010101" pitchFamily="49" charset="-122"/>
              </a:rPr>
              <a:t>傷年月交託祂</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祂會賞賜咱平安</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耶穌</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全地的主</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耶穌是全地的主</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耶穌是你我的</a:t>
            </a:r>
            <a:r>
              <a:rPr lang="zh-TW" altLang="en-US" sz="5400" dirty="0" smtClean="0">
                <a:latin typeface="楷体" panose="02010609060101010101" pitchFamily="49" charset="-122"/>
                <a:ea typeface="楷体" panose="02010609060101010101" pitchFamily="49" charset="-122"/>
              </a:rPr>
              <a:t>主</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咱當全心全意倚靠祂</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smtClean="0">
                <a:latin typeface="楷体" panose="02010609060101010101" pitchFamily="49" charset="-122"/>
                <a:ea typeface="楷体" panose="02010609060101010101" pitchFamily="49" charset="-122"/>
              </a:rPr>
              <a:t>祂的慈愛會陪咱到永遠</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14538672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104</TotalTime>
  <Words>541</Words>
  <Application>Microsoft Office PowerPoint</Application>
  <PresentationFormat>On-screen Show (4:3)</PresentationFormat>
  <Paragraphs>33</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耶穌,全地的主</vt:lpstr>
      <vt:lpstr>耶穌,全地的主</vt:lpstr>
      <vt:lpstr>耶穌,全地的主</vt:lpstr>
      <vt:lpstr>耶穌,全地的主</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22</cp:revision>
  <dcterms:created xsi:type="dcterms:W3CDTF">2015-02-07T13:24:58Z</dcterms:created>
  <dcterms:modified xsi:type="dcterms:W3CDTF">2017-02-15T03:00:19Z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