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569771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589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827946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19400"/>
            <a:ext cx="7681913" cy="837695"/>
          </a:xfrm>
        </p:spPr>
        <p:txBody>
          <a:bodyPr/>
          <a:lstStyle/>
          <a:p>
            <a:pPr algn="ctr"/>
            <a:r>
              <a:rPr lang="zh-TW" altLang="en-US" dirty="0" smtClean="0">
                <a:effectLst/>
                <a:latin typeface="楷体" panose="02010609060101010101" pitchFamily="49" charset="-122"/>
                <a:ea typeface="楷体" panose="02010609060101010101" pitchFamily="49" charset="-122"/>
              </a:rPr>
              <a:t>主啊</a:t>
            </a:r>
            <a:r>
              <a:rPr lang="en-US"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改變我的心</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latin typeface="楷体" panose="02010609060101010101" pitchFamily="49" charset="-122"/>
                <a:ea typeface="楷体" panose="02010609060101010101" pitchFamily="49" charset="-122"/>
              </a:rPr>
              <a:t>主啊</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改變我的心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 y="1905000"/>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耶穌請祢來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改變我的心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使我真復實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更加親像祢</a:t>
            </a:r>
            <a:endParaRPr lang="en-US" altLang="zh-TW" sz="5400" dirty="0" smtClean="0">
              <a:latin typeface="楷体" panose="02010609060101010101" pitchFamily="49" charset="-122"/>
              <a:ea typeface="楷体" panose="02010609060101010101" pitchFamily="49" charset="-122"/>
            </a:endParaRPr>
          </a:p>
          <a:p>
            <a:pPr marL="0" indent="0" algn="ctr">
              <a:buNone/>
            </a:pP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smtClean="0">
                <a:latin typeface="楷体" panose="02010609060101010101" pitchFamily="49" charset="-122"/>
                <a:ea typeface="楷体" panose="02010609060101010101" pitchFamily="49" charset="-122"/>
              </a:rPr>
              <a:t>主啊</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改變我的心</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祢是創造主宰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我是土丸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溶我復捏造我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smtClean="0">
                <a:latin typeface="楷体" panose="02010609060101010101" pitchFamily="49" charset="-122"/>
                <a:ea typeface="楷体" panose="02010609060101010101" pitchFamily="49" charset="-122"/>
              </a:rPr>
              <a:t>這是我心願</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22087107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59</TotalTime>
  <Words>371</Words>
  <Application>Microsoft Office PowerPoint</Application>
  <PresentationFormat>On-screen Show (4:3)</PresentationFormat>
  <Paragraphs>23</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1_Purple Template 1 Trebuchet</vt:lpstr>
      <vt:lpstr>White with Courier font for code slides</vt:lpstr>
      <vt:lpstr>主啊!改變我的心</vt:lpstr>
      <vt:lpstr>主啊!改變我的心</vt:lpstr>
      <vt:lpstr>主啊!改變我的心</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cp:revision>
  <dcterms:created xsi:type="dcterms:W3CDTF">2015-02-07T13:24:58Z</dcterms:created>
  <dcterms:modified xsi:type="dcterms:W3CDTF">2017-03-01T03:02:15Z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