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63" r:id="rId4"/>
    <p:sldId id="268" r:id="rId5"/>
    <p:sldId id="269" r:id="rId6"/>
    <p:sldId id="270" r:id="rId7"/>
    <p:sldId id="271" r:id="rId8"/>
    <p:sldId id="272"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5/22/2017 8:28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5/22/2017 8:29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5/22/2017 8:29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4063422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5/22/2017 8:34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93746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5/22/2017 8:34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4063422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5/22/2017 8:34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93746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5/22/2017 8:34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4063422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紐約聖教會\PPT\20161016\03.jpg"/>
          <p:cNvPicPr/>
          <p:nvPr/>
        </p:nvPicPr>
        <p:blipFill>
          <a:blip r:embed="rId3" cstate="print"/>
          <a:srcRect l="10104" r="6984" b="39134"/>
          <a:stretch>
            <a:fillRect/>
          </a:stretch>
        </p:blipFill>
        <p:spPr bwMode="auto">
          <a:xfrm>
            <a:off x="0" y="0"/>
            <a:ext cx="9144000" cy="7010400"/>
          </a:xfrm>
          <a:prstGeom prst="rect">
            <a:avLst/>
          </a:prstGeom>
          <a:noFill/>
        </p:spPr>
      </p:pic>
      <p:sp>
        <p:nvSpPr>
          <p:cNvPr id="5" name="Title 1"/>
          <p:cNvSpPr txBox="1">
            <a:spLocks/>
          </p:cNvSpPr>
          <p:nvPr/>
        </p:nvSpPr>
        <p:spPr>
          <a:xfrm>
            <a:off x="1371600" y="2362200"/>
            <a:ext cx="6248400" cy="533400"/>
          </a:xfrm>
          <a:prstGeom prst="rect">
            <a:avLst/>
          </a:prstGeom>
        </p:spPr>
        <p:txBody>
          <a:bodyPr vert="horz" wrap="square" lIns="0" tIns="0" rIns="0" bIns="0" rtlCol="0" anchor="t">
            <a:noAutofit/>
          </a:bodyPr>
          <a:lstStyle/>
          <a:p>
            <a:pPr lvl="0" algn="ctr" defTabSz="914363">
              <a:spcBef>
                <a:spcPct val="0"/>
              </a:spcBef>
              <a:defRPr/>
            </a:pPr>
            <a:r>
              <a:rPr lang="zh-TW" altLang="en-US" sz="65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rPr>
              <a:t>美妙主耶穌</a:t>
            </a:r>
            <a:endParaRPr lang="en-US" altLang="zh-TW" sz="65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a:p>
            <a:pPr lvl="0" algn="ctr" defTabSz="914363">
              <a:spcBef>
                <a:spcPct val="0"/>
              </a:spcBef>
              <a:defRPr/>
            </a:pP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紐約聖教會\PPT\20161016\03.jpg"/>
          <p:cNvPicPr/>
          <p:nvPr/>
        </p:nvPicPr>
        <p:blipFill>
          <a:blip r:embed="rId3" cstate="print"/>
          <a:srcRect l="10104" r="6984" b="39134"/>
          <a:stretch>
            <a:fillRect/>
          </a:stretch>
        </p:blipFill>
        <p:spPr bwMode="auto">
          <a:xfrm>
            <a:off x="0" y="0"/>
            <a:ext cx="9144000" cy="6858000"/>
          </a:xfrm>
          <a:prstGeom prst="rect">
            <a:avLst/>
          </a:prstGeom>
          <a:noFill/>
        </p:spPr>
      </p:pic>
      <p:sp>
        <p:nvSpPr>
          <p:cNvPr id="3" name="Text Placeholder 2"/>
          <p:cNvSpPr>
            <a:spLocks noGrp="1"/>
          </p:cNvSpPr>
          <p:nvPr>
            <p:ph type="body" sz="quarter" idx="10"/>
          </p:nvPr>
        </p:nvSpPr>
        <p:spPr>
          <a:xfrm>
            <a:off x="381000" y="1905000"/>
            <a:ext cx="8382000" cy="2576090"/>
          </a:xfrm>
        </p:spPr>
        <p:txBody>
          <a:bodyPr>
            <a:scene3d>
              <a:camera prst="orthographicFront"/>
              <a:lightRig rig="threePt" dir="t"/>
            </a:scene3d>
            <a:sp3d extrusionH="57150" contourW="12700">
              <a:extrusionClr>
                <a:srgbClr val="FFFF00"/>
              </a:extrusionClr>
              <a:contourClr>
                <a:srgbClr val="FFFF00"/>
              </a:contourClr>
            </a:sp3d>
          </a:bodyPr>
          <a:lstStyle/>
          <a:p>
            <a:pPr marL="0" indent="0" algn="ctr">
              <a:buNone/>
            </a:pPr>
            <a:r>
              <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1</a:t>
            </a: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 美妙主耶穌</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  萬有祢眷顧</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  祢本是神成做世人</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p:txBody>
      </p:sp>
      <p:sp>
        <p:nvSpPr>
          <p:cNvPr id="7" name="Title 1"/>
          <p:cNvSpPr txBox="1">
            <a:spLocks/>
          </p:cNvSpPr>
          <p:nvPr/>
        </p:nvSpPr>
        <p:spPr>
          <a:xfrm>
            <a:off x="1752600" y="609600"/>
            <a:ext cx="6248400" cy="533400"/>
          </a:xfrm>
          <a:prstGeom prst="rect">
            <a:avLst/>
          </a:prstGeom>
        </p:spPr>
        <p:txBody>
          <a:bodyPr vert="horz" wrap="square" lIns="0" tIns="0" rIns="0" bIns="0" rtlCol="0" anchor="t">
            <a:noAutofit/>
          </a:bodyPr>
          <a:lstStyle/>
          <a:p>
            <a:pPr lvl="0" algn="ctr" defTabSz="914363">
              <a:spcBef>
                <a:spcPct val="0"/>
              </a:spcBef>
              <a:defRPr/>
            </a:pPr>
            <a:r>
              <a:rPr lang="zh-TW" altLang="en-US"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rPr>
              <a:t>美妙主耶穌</a:t>
            </a: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a:p>
            <a:pPr lvl="0" algn="ctr" defTabSz="914363">
              <a:spcBef>
                <a:spcPct val="0"/>
              </a:spcBef>
              <a:defRPr/>
            </a:pP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Tree>
    <p:extLst>
      <p:ext uri="{BB962C8B-B14F-4D97-AF65-F5344CB8AC3E}">
        <p14:creationId xmlns:p14="http://schemas.microsoft.com/office/powerpoint/2010/main" xmlns="" val="148990446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紐約聖教會\PPT\20161016\03.jpg"/>
          <p:cNvPicPr/>
          <p:nvPr/>
        </p:nvPicPr>
        <p:blipFill>
          <a:blip r:embed="rId3" cstate="print"/>
          <a:srcRect l="10104" r="6984" b="39134"/>
          <a:stretch>
            <a:fillRect/>
          </a:stretch>
        </p:blipFill>
        <p:spPr bwMode="auto">
          <a:xfrm>
            <a:off x="0" y="0"/>
            <a:ext cx="9144000" cy="6858000"/>
          </a:xfrm>
          <a:prstGeom prst="rect">
            <a:avLst/>
          </a:prstGeom>
          <a:noFill/>
        </p:spPr>
      </p:pic>
      <p:sp>
        <p:nvSpPr>
          <p:cNvPr id="3" name="Text Placeholder 2"/>
          <p:cNvSpPr>
            <a:spLocks noGrp="1"/>
          </p:cNvSpPr>
          <p:nvPr>
            <p:ph type="body" sz="quarter" idx="10"/>
          </p:nvPr>
        </p:nvSpPr>
        <p:spPr>
          <a:xfrm>
            <a:off x="381000" y="1905000"/>
            <a:ext cx="8382000" cy="2576090"/>
          </a:xfrm>
        </p:spPr>
        <p:txBody>
          <a:bodyPr>
            <a:scene3d>
              <a:camera prst="orthographicFront"/>
              <a:lightRig rig="threePt" dir="t"/>
            </a:scene3d>
            <a:sp3d extrusionH="57150" contourW="12700">
              <a:extrusionClr>
                <a:srgbClr val="FF0000"/>
              </a:extrusionClr>
              <a:contourClr>
                <a:srgbClr val="FFFF00"/>
              </a:contourClr>
            </a:sp3d>
          </a:bodyPr>
          <a:lstStyle/>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主我所信仰</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主我所尊崇</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我歡喜主作我君王</a:t>
            </a:r>
            <a:endParaRPr lang="en-US" altLang="zh-TW" sz="5400" dirty="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p:txBody>
      </p:sp>
      <p:sp>
        <p:nvSpPr>
          <p:cNvPr id="7" name="Title 1"/>
          <p:cNvSpPr txBox="1">
            <a:spLocks/>
          </p:cNvSpPr>
          <p:nvPr/>
        </p:nvSpPr>
        <p:spPr>
          <a:xfrm>
            <a:off x="1371600" y="609600"/>
            <a:ext cx="6248400" cy="533400"/>
          </a:xfrm>
          <a:prstGeom prst="rect">
            <a:avLst/>
          </a:prstGeom>
        </p:spPr>
        <p:txBody>
          <a:bodyPr vert="horz" wrap="square" lIns="0" tIns="0" rIns="0" bIns="0" rtlCol="0" anchor="t">
            <a:noAutofit/>
          </a:bodyPr>
          <a:lstStyle/>
          <a:p>
            <a:pPr lvl="0" algn="ctr" defTabSz="914363">
              <a:spcBef>
                <a:spcPct val="0"/>
              </a:spcBef>
              <a:defRPr/>
            </a:pPr>
            <a:r>
              <a:rPr lang="zh-TW" altLang="en-US"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rPr>
              <a:t>美妙主耶穌</a:t>
            </a: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a:p>
            <a:pPr lvl="0" algn="ctr" defTabSz="914363">
              <a:spcBef>
                <a:spcPct val="0"/>
              </a:spcBef>
              <a:defRPr/>
            </a:pP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Tree>
    <p:extLst>
      <p:ext uri="{BB962C8B-B14F-4D97-AF65-F5344CB8AC3E}">
        <p14:creationId xmlns:p14="http://schemas.microsoft.com/office/powerpoint/2010/main" xmlns="" val="162389426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紐約聖教會\PPT\20161016\03.jpg"/>
          <p:cNvPicPr/>
          <p:nvPr/>
        </p:nvPicPr>
        <p:blipFill>
          <a:blip r:embed="rId3" cstate="print"/>
          <a:srcRect l="10104" r="6984" b="39134"/>
          <a:stretch>
            <a:fillRect/>
          </a:stretch>
        </p:blipFill>
        <p:spPr bwMode="auto">
          <a:xfrm>
            <a:off x="0" y="0"/>
            <a:ext cx="9144000" cy="6858000"/>
          </a:xfrm>
          <a:prstGeom prst="rect">
            <a:avLst/>
          </a:prstGeom>
          <a:noFill/>
        </p:spPr>
      </p:pic>
      <p:sp>
        <p:nvSpPr>
          <p:cNvPr id="3" name="Text Placeholder 2"/>
          <p:cNvSpPr>
            <a:spLocks noGrp="1"/>
          </p:cNvSpPr>
          <p:nvPr>
            <p:ph type="body" sz="quarter" idx="10"/>
          </p:nvPr>
        </p:nvSpPr>
        <p:spPr>
          <a:xfrm>
            <a:off x="381000" y="1905000"/>
            <a:ext cx="8382000" cy="2576090"/>
          </a:xfrm>
        </p:spPr>
        <p:txBody>
          <a:bodyPr>
            <a:scene3d>
              <a:camera prst="orthographicFront"/>
              <a:lightRig rig="threePt" dir="t"/>
            </a:scene3d>
            <a:sp3d extrusionH="57150" contourW="12700">
              <a:extrusionClr>
                <a:srgbClr val="FFFF00"/>
              </a:extrusionClr>
              <a:contourClr>
                <a:srgbClr val="FFFF00"/>
              </a:contourClr>
            </a:sp3d>
          </a:bodyPr>
          <a:lstStyle/>
          <a:p>
            <a:pPr marL="0" indent="0" algn="ctr">
              <a:buNone/>
            </a:pPr>
            <a:r>
              <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2</a:t>
            </a: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 青翠的草埔</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  樹林的甘露</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  春天美麗樹木草花</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p:txBody>
      </p:sp>
      <p:sp>
        <p:nvSpPr>
          <p:cNvPr id="7" name="Title 1"/>
          <p:cNvSpPr txBox="1">
            <a:spLocks/>
          </p:cNvSpPr>
          <p:nvPr/>
        </p:nvSpPr>
        <p:spPr>
          <a:xfrm>
            <a:off x="1752600" y="609600"/>
            <a:ext cx="6248400" cy="533400"/>
          </a:xfrm>
          <a:prstGeom prst="rect">
            <a:avLst/>
          </a:prstGeom>
        </p:spPr>
        <p:txBody>
          <a:bodyPr vert="horz" wrap="square" lIns="0" tIns="0" rIns="0" bIns="0" rtlCol="0" anchor="t">
            <a:noAutofit/>
          </a:bodyPr>
          <a:lstStyle/>
          <a:p>
            <a:pPr lvl="0" algn="ctr" defTabSz="914363">
              <a:spcBef>
                <a:spcPct val="0"/>
              </a:spcBef>
              <a:defRPr/>
            </a:pPr>
            <a:r>
              <a:rPr lang="zh-TW" altLang="en-US"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rPr>
              <a:t>美妙主耶穌</a:t>
            </a: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a:p>
            <a:pPr lvl="0" algn="ctr" defTabSz="914363">
              <a:spcBef>
                <a:spcPct val="0"/>
              </a:spcBef>
              <a:defRPr/>
            </a:pP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Tree>
    <p:extLst>
      <p:ext uri="{BB962C8B-B14F-4D97-AF65-F5344CB8AC3E}">
        <p14:creationId xmlns:p14="http://schemas.microsoft.com/office/powerpoint/2010/main" xmlns="" val="148990446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紐約聖教會\PPT\20161016\03.jpg"/>
          <p:cNvPicPr/>
          <p:nvPr/>
        </p:nvPicPr>
        <p:blipFill>
          <a:blip r:embed="rId3" cstate="print"/>
          <a:srcRect l="10104" r="6984" b="39134"/>
          <a:stretch>
            <a:fillRect/>
          </a:stretch>
        </p:blipFill>
        <p:spPr bwMode="auto">
          <a:xfrm>
            <a:off x="0" y="0"/>
            <a:ext cx="9144000" cy="6858000"/>
          </a:xfrm>
          <a:prstGeom prst="rect">
            <a:avLst/>
          </a:prstGeom>
          <a:noFill/>
        </p:spPr>
      </p:pic>
      <p:sp>
        <p:nvSpPr>
          <p:cNvPr id="3" name="Text Placeholder 2"/>
          <p:cNvSpPr>
            <a:spLocks noGrp="1"/>
          </p:cNvSpPr>
          <p:nvPr>
            <p:ph type="body" sz="quarter" idx="10"/>
          </p:nvPr>
        </p:nvSpPr>
        <p:spPr>
          <a:xfrm>
            <a:off x="381000" y="1905000"/>
            <a:ext cx="8382000" cy="2576090"/>
          </a:xfrm>
        </p:spPr>
        <p:txBody>
          <a:bodyPr>
            <a:scene3d>
              <a:camera prst="orthographicFront"/>
              <a:lightRig rig="threePt" dir="t"/>
            </a:scene3d>
            <a:sp3d extrusionH="57150" contourW="12700">
              <a:extrusionClr>
                <a:srgbClr val="FF0000"/>
              </a:extrusionClr>
              <a:contourClr>
                <a:srgbClr val="FFFF00"/>
              </a:contourClr>
            </a:sp3d>
          </a:bodyPr>
          <a:lstStyle/>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攏不及耶穌</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攏不及耶穌</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祢互我憂傷變快樂</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p:txBody>
      </p:sp>
      <p:sp>
        <p:nvSpPr>
          <p:cNvPr id="7" name="Title 1"/>
          <p:cNvSpPr txBox="1">
            <a:spLocks/>
          </p:cNvSpPr>
          <p:nvPr/>
        </p:nvSpPr>
        <p:spPr>
          <a:xfrm>
            <a:off x="1371600" y="609600"/>
            <a:ext cx="6248400" cy="533400"/>
          </a:xfrm>
          <a:prstGeom prst="rect">
            <a:avLst/>
          </a:prstGeom>
        </p:spPr>
        <p:txBody>
          <a:bodyPr vert="horz" wrap="square" lIns="0" tIns="0" rIns="0" bIns="0" rtlCol="0" anchor="t">
            <a:noAutofit/>
          </a:bodyPr>
          <a:lstStyle/>
          <a:p>
            <a:pPr lvl="0" algn="ctr" defTabSz="914363">
              <a:spcBef>
                <a:spcPct val="0"/>
              </a:spcBef>
              <a:defRPr/>
            </a:pPr>
            <a:r>
              <a:rPr lang="zh-TW" altLang="en-US"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rPr>
              <a:t>美妙主耶穌</a:t>
            </a: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a:p>
            <a:pPr lvl="0" algn="ctr" defTabSz="914363">
              <a:spcBef>
                <a:spcPct val="0"/>
              </a:spcBef>
              <a:defRPr/>
            </a:pP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Tree>
    <p:extLst>
      <p:ext uri="{BB962C8B-B14F-4D97-AF65-F5344CB8AC3E}">
        <p14:creationId xmlns:p14="http://schemas.microsoft.com/office/powerpoint/2010/main" xmlns="" val="162389426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紐約聖教會\PPT\20161016\03.jpg"/>
          <p:cNvPicPr/>
          <p:nvPr/>
        </p:nvPicPr>
        <p:blipFill>
          <a:blip r:embed="rId3" cstate="print"/>
          <a:srcRect l="10104" r="6984" b="39134"/>
          <a:stretch>
            <a:fillRect/>
          </a:stretch>
        </p:blipFill>
        <p:spPr bwMode="auto">
          <a:xfrm>
            <a:off x="0" y="0"/>
            <a:ext cx="9144000" cy="6858000"/>
          </a:xfrm>
          <a:prstGeom prst="rect">
            <a:avLst/>
          </a:prstGeom>
          <a:noFill/>
        </p:spPr>
      </p:pic>
      <p:sp>
        <p:nvSpPr>
          <p:cNvPr id="3" name="Text Placeholder 2"/>
          <p:cNvSpPr>
            <a:spLocks noGrp="1"/>
          </p:cNvSpPr>
          <p:nvPr>
            <p:ph type="body" sz="quarter" idx="10"/>
          </p:nvPr>
        </p:nvSpPr>
        <p:spPr>
          <a:xfrm>
            <a:off x="381000" y="1905000"/>
            <a:ext cx="8382000" cy="2576090"/>
          </a:xfrm>
        </p:spPr>
        <p:txBody>
          <a:bodyPr>
            <a:scene3d>
              <a:camera prst="orthographicFront"/>
              <a:lightRig rig="threePt" dir="t"/>
            </a:scene3d>
            <a:sp3d extrusionH="57150" contourW="12700">
              <a:extrusionClr>
                <a:srgbClr val="FFFF00"/>
              </a:extrusionClr>
              <a:contourClr>
                <a:srgbClr val="FFFF00"/>
              </a:contourClr>
            </a:sp3d>
          </a:bodyPr>
          <a:lstStyle/>
          <a:p>
            <a:pPr marL="0" indent="0" algn="ctr">
              <a:buNone/>
            </a:pPr>
            <a:r>
              <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3</a:t>
            </a: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 美妙的君王</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  萬邦所敬奉</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   為著我罪歡喜降世</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p:txBody>
      </p:sp>
      <p:sp>
        <p:nvSpPr>
          <p:cNvPr id="7" name="Title 1"/>
          <p:cNvSpPr txBox="1">
            <a:spLocks/>
          </p:cNvSpPr>
          <p:nvPr/>
        </p:nvSpPr>
        <p:spPr>
          <a:xfrm>
            <a:off x="1676400" y="609600"/>
            <a:ext cx="6248400" cy="533400"/>
          </a:xfrm>
          <a:prstGeom prst="rect">
            <a:avLst/>
          </a:prstGeom>
        </p:spPr>
        <p:txBody>
          <a:bodyPr vert="horz" wrap="square" lIns="0" tIns="0" rIns="0" bIns="0" rtlCol="0" anchor="t">
            <a:noAutofit/>
          </a:bodyPr>
          <a:lstStyle/>
          <a:p>
            <a:pPr lvl="0" algn="ctr" defTabSz="914363">
              <a:spcBef>
                <a:spcPct val="0"/>
              </a:spcBef>
              <a:defRPr/>
            </a:pPr>
            <a:r>
              <a:rPr lang="zh-TW" altLang="en-US"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rPr>
              <a:t>美妙主耶穌</a:t>
            </a: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a:p>
            <a:pPr lvl="0" algn="ctr" defTabSz="914363">
              <a:spcBef>
                <a:spcPct val="0"/>
              </a:spcBef>
              <a:defRPr/>
            </a:pP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Tree>
    <p:extLst>
      <p:ext uri="{BB962C8B-B14F-4D97-AF65-F5344CB8AC3E}">
        <p14:creationId xmlns:p14="http://schemas.microsoft.com/office/powerpoint/2010/main" xmlns="" val="148990446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紐約聖教會\PPT\20161016\03.jpg"/>
          <p:cNvPicPr/>
          <p:nvPr/>
        </p:nvPicPr>
        <p:blipFill>
          <a:blip r:embed="rId3" cstate="print"/>
          <a:srcRect l="10104" r="6984" b="39134"/>
          <a:stretch>
            <a:fillRect/>
          </a:stretch>
        </p:blipFill>
        <p:spPr bwMode="auto">
          <a:xfrm>
            <a:off x="0" y="0"/>
            <a:ext cx="9144000" cy="6858000"/>
          </a:xfrm>
          <a:prstGeom prst="rect">
            <a:avLst/>
          </a:prstGeom>
          <a:noFill/>
        </p:spPr>
      </p:pic>
      <p:sp>
        <p:nvSpPr>
          <p:cNvPr id="3" name="Text Placeholder 2"/>
          <p:cNvSpPr>
            <a:spLocks noGrp="1"/>
          </p:cNvSpPr>
          <p:nvPr>
            <p:ph type="body" sz="quarter" idx="10"/>
          </p:nvPr>
        </p:nvSpPr>
        <p:spPr>
          <a:xfrm>
            <a:off x="381000" y="1905000"/>
            <a:ext cx="8382000" cy="2576090"/>
          </a:xfrm>
        </p:spPr>
        <p:txBody>
          <a:bodyPr>
            <a:scene3d>
              <a:camera prst="orthographicFront"/>
              <a:lightRig rig="threePt" dir="t"/>
            </a:scene3d>
            <a:sp3d extrusionH="57150" contourW="12700">
              <a:extrusionClr>
                <a:srgbClr val="FF0000"/>
              </a:extrusionClr>
              <a:contourClr>
                <a:srgbClr val="FFFF00"/>
              </a:contourClr>
            </a:sp3d>
          </a:bodyPr>
          <a:lstStyle/>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榮光及尊貴</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恩典及慈悲</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a:p>
            <a:pPr marL="0" indent="0" algn="ctr">
              <a:buNone/>
            </a:pPr>
            <a:r>
              <a:rPr lang="zh-TW" altLang="en-US"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rPr>
              <a:t>永遠到永遠攏屬祢</a:t>
            </a:r>
            <a:endParaRPr lang="en-US" altLang="zh-TW" sz="5400" dirty="0" smtClean="0">
              <a:solidFill>
                <a:srgbClr val="FF0000"/>
              </a:solidFill>
              <a:effectLst>
                <a:outerShdw blurRad="50800" dist="38100" dir="13500000" algn="br" rotWithShape="0">
                  <a:srgbClr val="FF0000">
                    <a:alpha val="40000"/>
                  </a:srgbClr>
                </a:outerShdw>
              </a:effectLst>
              <a:latin typeface="標楷體" pitchFamily="65" charset="-120"/>
              <a:ea typeface="標楷體" pitchFamily="65" charset="-120"/>
            </a:endParaRPr>
          </a:p>
        </p:txBody>
      </p:sp>
      <p:sp>
        <p:nvSpPr>
          <p:cNvPr id="7" name="Title 1"/>
          <p:cNvSpPr txBox="1">
            <a:spLocks/>
          </p:cNvSpPr>
          <p:nvPr/>
        </p:nvSpPr>
        <p:spPr>
          <a:xfrm>
            <a:off x="1371600" y="609600"/>
            <a:ext cx="6248400" cy="533400"/>
          </a:xfrm>
          <a:prstGeom prst="rect">
            <a:avLst/>
          </a:prstGeom>
        </p:spPr>
        <p:txBody>
          <a:bodyPr vert="horz" wrap="square" lIns="0" tIns="0" rIns="0" bIns="0" rtlCol="0" anchor="t">
            <a:noAutofit/>
          </a:bodyPr>
          <a:lstStyle/>
          <a:p>
            <a:pPr lvl="0" algn="ctr" defTabSz="914363">
              <a:spcBef>
                <a:spcPct val="0"/>
              </a:spcBef>
              <a:defRPr/>
            </a:pPr>
            <a:r>
              <a:rPr lang="zh-TW" altLang="en-US"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rPr>
              <a:t>美妙主耶穌</a:t>
            </a: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a:p>
            <a:pPr lvl="0" algn="ctr" defTabSz="914363">
              <a:spcBef>
                <a:spcPct val="0"/>
              </a:spcBef>
              <a:defRPr/>
            </a:pPr>
            <a:endParaRPr lang="en-US" altLang="zh-TW" sz="5400" spc="-150" dirty="0" smtClean="0">
              <a:ln w="3175">
                <a:noFill/>
              </a:ln>
              <a:solidFill>
                <a:srgbClr val="FFFF0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Tree>
    <p:extLst>
      <p:ext uri="{BB962C8B-B14F-4D97-AF65-F5344CB8AC3E}">
        <p14:creationId xmlns:p14="http://schemas.microsoft.com/office/powerpoint/2010/main" xmlns="" val="162389426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321</TotalTime>
  <Words>866</Words>
  <Application>Microsoft Office PowerPoint</Application>
  <PresentationFormat>On-screen Show (4:3)</PresentationFormat>
  <Paragraphs>53</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Slide 1</vt:lpstr>
      <vt:lpstr>Slide 2</vt:lpstr>
      <vt:lpstr>Slide 3</vt:lpstr>
      <vt:lpstr>Slide 4</vt:lpstr>
      <vt:lpstr>Slide 5</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64</cp:revision>
  <dcterms:created xsi:type="dcterms:W3CDTF">2015-02-07T13:24:58Z</dcterms:created>
  <dcterms:modified xsi:type="dcterms:W3CDTF">2017-05-23T00:41:19Z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