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08" y="-7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2/21/2017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2/21/2017 9:09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1569771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2/21/2017 9:09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125894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2/21/2017 9:09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1827946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2/21/2017 9:09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776350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2/21/2017 9:09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959561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2/21/2017 9:09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608009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2/21/2017 9:09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764181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819400"/>
            <a:ext cx="7681913" cy="837695"/>
          </a:xfrm>
        </p:spPr>
        <p:txBody>
          <a:bodyPr/>
          <a:lstStyle/>
          <a:p>
            <a:pPr algn="ctr"/>
            <a:r>
              <a:rPr lang="zh-TW" altLang="en-US" dirty="0">
                <a:effectLst/>
                <a:latin typeface="楷体" panose="02010609060101010101" pitchFamily="49" charset="-122"/>
                <a:ea typeface="楷体" panose="02010609060101010101" pitchFamily="49" charset="-122"/>
              </a:rPr>
              <a:t>憂悶世間是迷路</a:t>
            </a:r>
          </a:p>
        </p:txBody>
      </p:sp>
      <p:sp>
        <p:nvSpPr>
          <p:cNvPr id="3" name="Rectangle 2"/>
          <p:cNvSpPr/>
          <p:nvPr/>
        </p:nvSpPr>
        <p:spPr>
          <a:xfrm>
            <a:off x="3048000" y="4335959"/>
            <a:ext cx="3581400" cy="769441"/>
          </a:xfrm>
          <a:prstGeom prst="rect">
            <a:avLst/>
          </a:prstGeom>
        </p:spPr>
        <p:txBody>
          <a:bodyPr wrap="square">
            <a:spAutoFit/>
          </a:bodyPr>
          <a:lstStyle/>
          <a:p>
            <a:r>
              <a:rPr lang="zh-TW" altLang="en-US" sz="4400" dirty="0" smtClean="0">
                <a:latin typeface="標楷體" pitchFamily="65" charset="-120"/>
                <a:ea typeface="標楷體" pitchFamily="65" charset="-120"/>
              </a:rPr>
              <a:t>聖詩</a:t>
            </a:r>
            <a:r>
              <a:rPr lang="en-US" altLang="zh-TW" sz="4400" dirty="0" smtClean="0">
                <a:latin typeface="標楷體" pitchFamily="65" charset="-120"/>
                <a:ea typeface="標楷體" pitchFamily="65" charset="-120"/>
              </a:rPr>
              <a:t>:473</a:t>
            </a:r>
            <a:endParaRPr lang="zh-TW" altLang="en-US" sz="4400" dirty="0">
              <a:latin typeface="標楷體" pitchFamily="65" charset="-120"/>
              <a:ea typeface="標楷體" pitchFamily="65" charset="-12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a:latin typeface="楷体" panose="02010609060101010101" pitchFamily="49" charset="-122"/>
                <a:ea typeface="楷体" panose="02010609060101010101" pitchFamily="49" charset="-122"/>
              </a:rPr>
              <a:t>憂悶世間是迷路</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 y="1905000"/>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憂</a:t>
            </a:r>
            <a:r>
              <a:rPr lang="zh-TW" altLang="en-US" sz="5400" dirty="0">
                <a:latin typeface="楷体" panose="02010609060101010101" pitchFamily="49" charset="-122"/>
                <a:ea typeface="楷体" panose="02010609060101010101" pitchFamily="49" charset="-122"/>
              </a:rPr>
              <a:t>悶世間是迷</a:t>
            </a:r>
            <a:r>
              <a:rPr lang="zh-TW" altLang="en-US" sz="5400" dirty="0" smtClean="0">
                <a:latin typeface="楷体" panose="02010609060101010101" pitchFamily="49" charset="-122"/>
                <a:ea typeface="楷体" panose="02010609060101010101" pitchFamily="49" charset="-122"/>
              </a:rPr>
              <a:t>路 </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  佳</a:t>
            </a:r>
            <a:r>
              <a:rPr lang="zh-TW" altLang="en-US" sz="5400" dirty="0">
                <a:latin typeface="楷体" panose="02010609060101010101" pitchFamily="49" charset="-122"/>
                <a:ea typeface="楷体" panose="02010609060101010101" pitchFamily="49" charset="-122"/>
              </a:rPr>
              <a:t>哉我有主耶</a:t>
            </a:r>
            <a:r>
              <a:rPr lang="zh-TW" altLang="en-US" sz="5400" dirty="0" smtClean="0">
                <a:latin typeface="楷体" panose="02010609060101010101" pitchFamily="49" charset="-122"/>
                <a:ea typeface="楷体" panose="02010609060101010101" pitchFamily="49" charset="-122"/>
              </a:rPr>
              <a:t>穌</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  日</a:t>
            </a:r>
            <a:r>
              <a:rPr lang="zh-TW" altLang="en-US" sz="5400" dirty="0" smtClean="0">
                <a:latin typeface="楷体" panose="02010609060101010101" pitchFamily="49" charset="-122"/>
                <a:ea typeface="楷体" panose="02010609060101010101" pitchFamily="49" charset="-122"/>
              </a:rPr>
              <a:t>時冥時</a:t>
            </a:r>
            <a:r>
              <a:rPr lang="zh-TW" altLang="en-US" sz="5400" dirty="0">
                <a:latin typeface="楷体" panose="02010609060101010101" pitchFamily="49" charset="-122"/>
                <a:ea typeface="楷体" panose="02010609060101010101" pitchFamily="49" charset="-122"/>
              </a:rPr>
              <a:t>引</a:t>
            </a:r>
            <a:r>
              <a:rPr lang="zh-TW" altLang="en-US" sz="5400" dirty="0" smtClean="0">
                <a:latin typeface="楷体" panose="02010609060101010101" pitchFamily="49" charset="-122"/>
                <a:ea typeface="楷体" panose="02010609060101010101" pitchFamily="49" charset="-122"/>
              </a:rPr>
              <a:t>導我</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  施</a:t>
            </a:r>
            <a:r>
              <a:rPr lang="zh-TW" altLang="en-US" sz="5400" dirty="0">
                <a:latin typeface="楷体" panose="02010609060101010101" pitchFamily="49" charset="-122"/>
                <a:ea typeface="楷体" panose="02010609060101010101" pitchFamily="49" charset="-122"/>
              </a:rPr>
              <a:t>恩救我到永活</a:t>
            </a:r>
          </a:p>
        </p:txBody>
      </p:sp>
    </p:spTree>
    <p:extLst>
      <p:ext uri="{BB962C8B-B14F-4D97-AF65-F5344CB8AC3E}">
        <p14:creationId xmlns="" xmlns:p14="http://schemas.microsoft.com/office/powerpoint/2010/main" val="11453867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a:latin typeface="楷体" panose="02010609060101010101" pitchFamily="49" charset="-122"/>
                <a:ea typeface="楷体" panose="02010609060101010101" pitchFamily="49" charset="-122"/>
              </a:rPr>
              <a:t>憂悶世間是迷路</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a:t>
            </a:r>
            <a:r>
              <a:rPr lang="zh-TW" altLang="en-US" sz="5400" dirty="0" smtClean="0">
                <a:latin typeface="楷体" panose="02010609060101010101" pitchFamily="49" charset="-122"/>
                <a:ea typeface="楷体" panose="02010609060101010101" pitchFamily="49" charset="-122"/>
              </a:rPr>
              <a:t>啊 導</a:t>
            </a:r>
            <a:r>
              <a:rPr lang="zh-TW" altLang="en-US" sz="5400" dirty="0">
                <a:latin typeface="楷体" panose="02010609060101010101" pitchFamily="49" charset="-122"/>
                <a:ea typeface="楷体" panose="02010609060101010101" pitchFamily="49" charset="-122"/>
              </a:rPr>
              <a:t>我</a:t>
            </a:r>
          </a:p>
          <a:p>
            <a:pPr marL="0" indent="0" algn="ctr">
              <a:buNone/>
            </a:pPr>
            <a:r>
              <a:rPr lang="zh-TW" altLang="en-US" sz="5400" dirty="0">
                <a:latin typeface="楷体" panose="02010609060101010101" pitchFamily="49" charset="-122"/>
                <a:ea typeface="楷体" panose="02010609060101010101" pitchFamily="49" charset="-122"/>
              </a:rPr>
              <a:t>經過</a:t>
            </a:r>
            <a:r>
              <a:rPr lang="zh-TW" altLang="en-US" sz="5400" dirty="0" smtClean="0">
                <a:latin typeface="楷体" panose="02010609060101010101" pitchFamily="49" charset="-122"/>
                <a:ea typeface="楷体" panose="02010609060101010101" pitchFamily="49" charset="-122"/>
              </a:rPr>
              <a:t>風浪及</a:t>
            </a:r>
            <a:r>
              <a:rPr lang="zh-TW" altLang="en-US" sz="5400" dirty="0">
                <a:latin typeface="楷体" panose="02010609060101010101" pitchFamily="49" charset="-122"/>
                <a:ea typeface="楷体" panose="02010609060101010101" pitchFamily="49" charset="-122"/>
              </a:rPr>
              <a:t>暗</a:t>
            </a:r>
            <a:r>
              <a:rPr lang="zh-TW" altLang="en-US" sz="5400" dirty="0" smtClean="0">
                <a:latin typeface="楷体" panose="02010609060101010101" pitchFamily="49" charset="-122"/>
                <a:ea typeface="楷体" panose="02010609060101010101" pitchFamily="49" charset="-122"/>
              </a:rPr>
              <a:t>霧</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求祢顯出大仁</a:t>
            </a:r>
            <a:r>
              <a:rPr lang="zh-TW" altLang="en-US" sz="5400" dirty="0" smtClean="0">
                <a:latin typeface="楷体" panose="02010609060101010101" pitchFamily="49" charset="-122"/>
                <a:ea typeface="楷体" panose="02010609060101010101" pitchFamily="49" charset="-122"/>
              </a:rPr>
              <a:t>慈</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導我到平安的厝</a:t>
            </a:r>
          </a:p>
        </p:txBody>
      </p:sp>
    </p:spTree>
    <p:extLst>
      <p:ext uri="{BB962C8B-B14F-4D97-AF65-F5344CB8AC3E}">
        <p14:creationId xmlns="" xmlns:p14="http://schemas.microsoft.com/office/powerpoint/2010/main" val="1220871079"/>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a:latin typeface="楷体" panose="02010609060101010101" pitchFamily="49" charset="-122"/>
                <a:ea typeface="楷体" panose="02010609060101010101" pitchFamily="49" charset="-122"/>
              </a:rPr>
              <a:t>憂悶世間是迷路</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0" y="1905000"/>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世上</a:t>
            </a:r>
            <a:r>
              <a:rPr lang="zh-TW" altLang="en-US" sz="5400" dirty="0" smtClean="0">
                <a:latin typeface="楷体" panose="02010609060101010101" pitchFamily="49" charset="-122"/>
                <a:ea typeface="楷体" panose="02010609060101010101" pitchFamily="49" charset="-122"/>
              </a:rPr>
              <a:t>風浪如吼獅</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  黑</a:t>
            </a:r>
            <a:r>
              <a:rPr lang="zh-TW" altLang="en-US" sz="5400" dirty="0" smtClean="0">
                <a:latin typeface="楷体" panose="02010609060101010101" pitchFamily="49" charset="-122"/>
                <a:ea typeface="楷体" panose="02010609060101010101" pitchFamily="49" charset="-122"/>
              </a:rPr>
              <a:t>暗</a:t>
            </a:r>
            <a:r>
              <a:rPr lang="zh-TW" altLang="en-US" sz="5400" dirty="0">
                <a:latin typeface="楷体" panose="02010609060101010101" pitchFamily="49" charset="-122"/>
                <a:ea typeface="楷体" panose="02010609060101010101" pitchFamily="49" charset="-122"/>
              </a:rPr>
              <a:t>雲霧罩落</a:t>
            </a:r>
            <a:r>
              <a:rPr lang="zh-TW" altLang="en-US" sz="5400" dirty="0" smtClean="0">
                <a:latin typeface="楷体" panose="02010609060101010101" pitchFamily="49" charset="-122"/>
                <a:ea typeface="楷体" panose="02010609060101010101" pitchFamily="49" charset="-122"/>
              </a:rPr>
              <a:t>來</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  頭</a:t>
            </a:r>
            <a:r>
              <a:rPr lang="zh-TW" altLang="en-US" sz="5400" dirty="0">
                <a:latin typeface="楷体" panose="02010609060101010101" pitchFamily="49" charset="-122"/>
                <a:ea typeface="楷体" panose="02010609060101010101" pitchFamily="49" charset="-122"/>
              </a:rPr>
              <a:t>前的路我欲</a:t>
            </a:r>
            <a:r>
              <a:rPr lang="zh-TW" altLang="en-US" sz="5400" dirty="0" smtClean="0">
                <a:latin typeface="楷体" panose="02010609060101010101" pitchFamily="49" charset="-122"/>
                <a:ea typeface="楷体" panose="02010609060101010101" pitchFamily="49" charset="-122"/>
              </a:rPr>
              <a:t>去</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  求</a:t>
            </a:r>
            <a:r>
              <a:rPr lang="zh-TW" altLang="en-US" sz="5400" dirty="0">
                <a:latin typeface="楷体" panose="02010609060101010101" pitchFamily="49" charset="-122"/>
                <a:ea typeface="楷体" panose="02010609060101010101" pitchFamily="49" charset="-122"/>
              </a:rPr>
              <a:t>祢明明來指示</a:t>
            </a:r>
          </a:p>
        </p:txBody>
      </p:sp>
    </p:spTree>
    <p:extLst>
      <p:ext uri="{BB962C8B-B14F-4D97-AF65-F5344CB8AC3E}">
        <p14:creationId xmlns="" xmlns:p14="http://schemas.microsoft.com/office/powerpoint/2010/main" val="302402288"/>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a:latin typeface="楷体" panose="02010609060101010101" pitchFamily="49" charset="-122"/>
                <a:ea typeface="楷体" panose="02010609060101010101" pitchFamily="49" charset="-122"/>
              </a:rPr>
              <a:t>憂悶世間是迷路</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a:t>
            </a:r>
            <a:r>
              <a:rPr lang="zh-TW" altLang="en-US" sz="5400" dirty="0" smtClean="0">
                <a:latin typeface="楷体" panose="02010609060101010101" pitchFamily="49" charset="-122"/>
                <a:ea typeface="楷体" panose="02010609060101010101" pitchFamily="49" charset="-122"/>
              </a:rPr>
              <a:t>啊 導</a:t>
            </a:r>
            <a:r>
              <a:rPr lang="zh-TW" altLang="en-US" sz="5400" dirty="0">
                <a:latin typeface="楷体" panose="02010609060101010101" pitchFamily="49" charset="-122"/>
                <a:ea typeface="楷体" panose="02010609060101010101" pitchFamily="49" charset="-122"/>
              </a:rPr>
              <a:t>我</a:t>
            </a:r>
          </a:p>
          <a:p>
            <a:pPr marL="0" indent="0" algn="ctr">
              <a:buNone/>
            </a:pPr>
            <a:r>
              <a:rPr lang="zh-TW" altLang="en-US" sz="5400" dirty="0">
                <a:latin typeface="楷体" panose="02010609060101010101" pitchFamily="49" charset="-122"/>
                <a:ea typeface="楷体" panose="02010609060101010101" pitchFamily="49" charset="-122"/>
              </a:rPr>
              <a:t>經過</a:t>
            </a:r>
            <a:r>
              <a:rPr lang="zh-TW" altLang="en-US" sz="5400" dirty="0" smtClean="0">
                <a:latin typeface="楷体" panose="02010609060101010101" pitchFamily="49" charset="-122"/>
                <a:ea typeface="楷体" panose="02010609060101010101" pitchFamily="49" charset="-122"/>
              </a:rPr>
              <a:t>風浪及</a:t>
            </a:r>
            <a:r>
              <a:rPr lang="zh-TW" altLang="en-US" sz="5400" dirty="0">
                <a:latin typeface="楷体" panose="02010609060101010101" pitchFamily="49" charset="-122"/>
                <a:ea typeface="楷体" panose="02010609060101010101" pitchFamily="49" charset="-122"/>
              </a:rPr>
              <a:t>暗</a:t>
            </a:r>
            <a:r>
              <a:rPr lang="zh-TW" altLang="en-US" sz="5400" dirty="0" smtClean="0">
                <a:latin typeface="楷体" panose="02010609060101010101" pitchFamily="49" charset="-122"/>
                <a:ea typeface="楷体" panose="02010609060101010101" pitchFamily="49" charset="-122"/>
              </a:rPr>
              <a:t>霧</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求祢顯出大仁</a:t>
            </a:r>
            <a:r>
              <a:rPr lang="zh-TW" altLang="en-US" sz="5400" dirty="0" smtClean="0">
                <a:latin typeface="楷体" panose="02010609060101010101" pitchFamily="49" charset="-122"/>
                <a:ea typeface="楷体" panose="02010609060101010101" pitchFamily="49" charset="-122"/>
              </a:rPr>
              <a:t>慈</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導我到平安的厝</a:t>
            </a:r>
          </a:p>
        </p:txBody>
      </p:sp>
    </p:spTree>
    <p:extLst>
      <p:ext uri="{BB962C8B-B14F-4D97-AF65-F5344CB8AC3E}">
        <p14:creationId xmlns="" xmlns:p14="http://schemas.microsoft.com/office/powerpoint/2010/main" val="360176043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a:latin typeface="楷体" panose="02010609060101010101" pitchFamily="49" charset="-122"/>
                <a:ea typeface="楷体" panose="02010609060101010101" pitchFamily="49" charset="-122"/>
              </a:rPr>
              <a:t>憂悶世間是迷路</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 y="1905000"/>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3 </a:t>
            </a:r>
            <a:r>
              <a:rPr lang="zh-TW" altLang="en-US" sz="5400" dirty="0">
                <a:latin typeface="楷体" panose="02010609060101010101" pitchFamily="49" charset="-122"/>
                <a:ea typeface="楷体" panose="02010609060101010101" pitchFamily="49" charset="-122"/>
              </a:rPr>
              <a:t>求主耶穌俯落</a:t>
            </a:r>
            <a:r>
              <a:rPr lang="zh-TW" altLang="en-US" sz="5400" dirty="0" smtClean="0">
                <a:latin typeface="楷体" panose="02010609060101010101" pitchFamily="49" charset="-122"/>
                <a:ea typeface="楷体" panose="02010609060101010101" pitchFamily="49" charset="-122"/>
              </a:rPr>
              <a:t>聽</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  求</a:t>
            </a:r>
            <a:r>
              <a:rPr lang="zh-TW" altLang="en-US" sz="5400" dirty="0" smtClean="0">
                <a:latin typeface="楷体" panose="02010609060101010101" pitchFamily="49" charset="-122"/>
                <a:ea typeface="楷体" panose="02010609060101010101" pitchFamily="49" charset="-122"/>
              </a:rPr>
              <a:t>祢與我</a:t>
            </a:r>
            <a:r>
              <a:rPr lang="zh-TW" altLang="en-US" sz="5400" dirty="0">
                <a:latin typeface="楷体" panose="02010609060101010101" pitchFamily="49" charset="-122"/>
                <a:ea typeface="楷体" panose="02010609060101010101" pitchFamily="49" charset="-122"/>
              </a:rPr>
              <a:t>相同</a:t>
            </a:r>
            <a:r>
              <a:rPr lang="zh-TW" altLang="en-US" sz="5400" dirty="0" smtClean="0">
                <a:latin typeface="楷体" panose="02010609060101010101" pitchFamily="49" charset="-122"/>
                <a:ea typeface="楷体" panose="02010609060101010101" pitchFamily="49" charset="-122"/>
              </a:rPr>
              <a:t>行</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  導</a:t>
            </a:r>
            <a:r>
              <a:rPr lang="zh-TW" altLang="en-US" sz="5400" dirty="0">
                <a:latin typeface="楷体" panose="02010609060101010101" pitchFamily="49" charset="-122"/>
                <a:ea typeface="楷体" panose="02010609060101010101" pitchFamily="49" charset="-122"/>
              </a:rPr>
              <a:t>到平安的祖</a:t>
            </a:r>
            <a:r>
              <a:rPr lang="zh-TW" altLang="en-US" sz="5400" dirty="0" smtClean="0">
                <a:latin typeface="楷体" panose="02010609060101010101" pitchFamily="49" charset="-122"/>
                <a:ea typeface="楷体" panose="02010609060101010101" pitchFamily="49" charset="-122"/>
              </a:rPr>
              <a:t>家</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  享</a:t>
            </a:r>
            <a:r>
              <a:rPr lang="zh-TW" altLang="en-US" sz="5400" dirty="0">
                <a:latin typeface="楷体" panose="02010609060101010101" pitchFamily="49" charset="-122"/>
                <a:ea typeface="楷体" panose="02010609060101010101" pitchFamily="49" charset="-122"/>
              </a:rPr>
              <a:t>受福氣永無替</a:t>
            </a:r>
          </a:p>
        </p:txBody>
      </p:sp>
    </p:spTree>
    <p:extLst>
      <p:ext uri="{BB962C8B-B14F-4D97-AF65-F5344CB8AC3E}">
        <p14:creationId xmlns="" xmlns:p14="http://schemas.microsoft.com/office/powerpoint/2010/main" val="578243838"/>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a:latin typeface="楷体" panose="02010609060101010101" pitchFamily="49" charset="-122"/>
                <a:ea typeface="楷体" panose="02010609060101010101" pitchFamily="49" charset="-122"/>
              </a:rPr>
              <a:t>憂悶世間是迷路</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a:t>
            </a:r>
            <a:r>
              <a:rPr lang="zh-TW" altLang="en-US" sz="5400" dirty="0" smtClean="0">
                <a:latin typeface="楷体" panose="02010609060101010101" pitchFamily="49" charset="-122"/>
                <a:ea typeface="楷体" panose="02010609060101010101" pitchFamily="49" charset="-122"/>
              </a:rPr>
              <a:t>啊 導</a:t>
            </a:r>
            <a:r>
              <a:rPr lang="zh-TW" altLang="en-US" sz="5400" dirty="0">
                <a:latin typeface="楷体" panose="02010609060101010101" pitchFamily="49" charset="-122"/>
                <a:ea typeface="楷体" panose="02010609060101010101" pitchFamily="49" charset="-122"/>
              </a:rPr>
              <a:t>我</a:t>
            </a:r>
          </a:p>
          <a:p>
            <a:pPr marL="0" indent="0" algn="ctr">
              <a:buNone/>
            </a:pPr>
            <a:r>
              <a:rPr lang="zh-TW" altLang="en-US" sz="5400" dirty="0">
                <a:latin typeface="楷体" panose="02010609060101010101" pitchFamily="49" charset="-122"/>
                <a:ea typeface="楷体" panose="02010609060101010101" pitchFamily="49" charset="-122"/>
              </a:rPr>
              <a:t>經過</a:t>
            </a:r>
            <a:r>
              <a:rPr lang="zh-TW" altLang="en-US" sz="5400" dirty="0" smtClean="0">
                <a:latin typeface="楷体" panose="02010609060101010101" pitchFamily="49" charset="-122"/>
                <a:ea typeface="楷体" panose="02010609060101010101" pitchFamily="49" charset="-122"/>
              </a:rPr>
              <a:t>風浪及</a:t>
            </a:r>
            <a:r>
              <a:rPr lang="zh-TW" altLang="en-US" sz="5400" dirty="0">
                <a:latin typeface="楷体" panose="02010609060101010101" pitchFamily="49" charset="-122"/>
                <a:ea typeface="楷体" panose="02010609060101010101" pitchFamily="49" charset="-122"/>
              </a:rPr>
              <a:t>暗</a:t>
            </a:r>
            <a:r>
              <a:rPr lang="zh-TW" altLang="en-US" sz="5400" dirty="0" smtClean="0">
                <a:latin typeface="楷体" panose="02010609060101010101" pitchFamily="49" charset="-122"/>
                <a:ea typeface="楷体" panose="02010609060101010101" pitchFamily="49" charset="-122"/>
              </a:rPr>
              <a:t>霧</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求祢顯出大仁</a:t>
            </a:r>
            <a:r>
              <a:rPr lang="zh-TW" altLang="en-US" sz="5400" dirty="0" smtClean="0">
                <a:latin typeface="楷体" panose="02010609060101010101" pitchFamily="49" charset="-122"/>
                <a:ea typeface="楷体" panose="02010609060101010101" pitchFamily="49" charset="-122"/>
              </a:rPr>
              <a:t>慈</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導我到平安的</a:t>
            </a:r>
            <a:r>
              <a:rPr lang="zh-TW" altLang="en-US" sz="5400" dirty="0" smtClean="0">
                <a:latin typeface="楷体" panose="02010609060101010101" pitchFamily="49" charset="-122"/>
                <a:ea typeface="楷体" panose="02010609060101010101" pitchFamily="49" charset="-122"/>
              </a:rPr>
              <a:t>厝 阿們</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382050793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54</TotalTime>
  <Words>940</Words>
  <Application>Microsoft Office PowerPoint</Application>
  <PresentationFormat>On-screen Show (4:3)</PresentationFormat>
  <Paragraphs>60</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憂悶世間是迷路</vt:lpstr>
      <vt:lpstr>憂悶世間是迷路</vt:lpstr>
      <vt:lpstr>憂悶世間是迷路</vt:lpstr>
      <vt:lpstr>憂悶世間是迷路</vt:lpstr>
      <vt:lpstr>憂悶世間是迷路</vt:lpstr>
      <vt:lpstr>憂悶世間是迷路</vt:lpstr>
      <vt:lpstr>憂悶世間是迷路</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16</cp:revision>
  <dcterms:created xsi:type="dcterms:W3CDTF">2015-02-07T13:24:58Z</dcterms:created>
  <dcterms:modified xsi:type="dcterms:W3CDTF">2017-02-22T02:10:56Z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