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7"/>
  </p:notesMasterIdLst>
  <p:sldIdLst>
    <p:sldId id="257" r:id="rId4"/>
    <p:sldId id="261" r:id="rId5"/>
    <p:sldId id="25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78"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9/18/2017 9:27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720027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9/18/2017 9:41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022158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9/18/2017 9:41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787073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142495"/>
          </a:xfrm>
        </p:spPr>
        <p:txBody>
          <a:bodyPr/>
          <a:lstStyle/>
          <a:p>
            <a:pPr algn="ctr"/>
            <a:r>
              <a:rPr lang="zh-TW" altLang="en-US" dirty="0" smtClean="0">
                <a:effectLst/>
                <a:latin typeface="楷体" panose="02010609060101010101" pitchFamily="49" charset="-122"/>
                <a:ea typeface="楷体" panose="02010609060101010101" pitchFamily="49" charset="-122"/>
              </a:rPr>
              <a:t>雲上太陽</a:t>
            </a:r>
            <a:endParaRPr lang="zh-CN"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582988"/>
            <a:ext cx="7681913" cy="684212"/>
          </a:xfrm>
        </p:spPr>
        <p:txBody>
          <a:bodyPr/>
          <a:lstStyle/>
          <a:p>
            <a:pPr algn="ctr"/>
            <a:r>
              <a:rPr lang="zh-TW" altLang="en-US" sz="4400" dirty="0" smtClean="0">
                <a:latin typeface="楷体" panose="02010609060101010101" pitchFamily="49" charset="-122"/>
                <a:ea typeface="楷体" panose="02010609060101010101" pitchFamily="49" charset="-122"/>
              </a:rPr>
              <a:t>詞、曲</a:t>
            </a:r>
            <a:r>
              <a:rPr lang="zh-TW" altLang="en-US" sz="4400" dirty="0" smtClean="0">
                <a:latin typeface="楷体" panose="02010609060101010101" pitchFamily="49" charset="-122"/>
                <a:ea typeface="楷体" panose="02010609060101010101" pitchFamily="49" charset="-122"/>
              </a:rPr>
              <a:t>：吳嚴肅</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巫娟茹</a:t>
            </a:r>
            <a:endParaRPr lang="en-US" sz="4400" dirty="0">
              <a:latin typeface="楷体" panose="02010609060101010101" pitchFamily="49" charset="-122"/>
              <a:ea typeface="楷体" panose="02010609060101010101" pitchFamily="49" charset="-122"/>
            </a:endParaRPr>
          </a:p>
        </p:txBody>
      </p:sp>
      <p:grpSp>
        <p:nvGrpSpPr>
          <p:cNvPr id="4" name="Group 3"/>
          <p:cNvGrpSpPr/>
          <p:nvPr/>
        </p:nvGrpSpPr>
        <p:grpSpPr>
          <a:xfrm>
            <a:off x="1143000" y="5286958"/>
            <a:ext cx="7772400" cy="1113842"/>
            <a:chOff x="838200" y="5029200"/>
            <a:chExt cx="7772400" cy="1113842"/>
          </a:xfrm>
        </p:grpSpPr>
        <p:pic>
          <p:nvPicPr>
            <p:cNvPr id="5" name="Picture 2"/>
            <p:cNvPicPr>
              <a:picLocks noChangeAspect="1" noChangeArrowheads="1"/>
            </p:cNvPicPr>
            <p:nvPr/>
          </p:nvPicPr>
          <p:blipFill>
            <a:blip r:embed="rId3" cstate="print"/>
            <a:srcRect/>
            <a:stretch>
              <a:fillRect/>
            </a:stretch>
          </p:blipFill>
          <p:spPr bwMode="auto">
            <a:xfrm>
              <a:off x="838200" y="5029200"/>
              <a:ext cx="1371600" cy="1113842"/>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209800" y="5029200"/>
              <a:ext cx="6400800" cy="1104900"/>
            </a:xfrm>
            <a:prstGeom prst="rect">
              <a:avLst/>
            </a:prstGeom>
            <a:noFill/>
            <a:ln w="9525">
              <a:noFill/>
              <a:miter lim="800000"/>
              <a:headEnd/>
              <a:tailEnd/>
            </a:ln>
            <a:effectLst/>
          </p:spPr>
        </p:pic>
      </p:gr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雲上太陽</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47800"/>
            <a:ext cx="8382000" cy="3490186"/>
          </a:xfrm>
        </p:spPr>
        <p:txBody>
          <a:bodyPr/>
          <a:lstStyle/>
          <a:p>
            <a:pPr marL="0" indent="0" algn="ctr">
              <a:buNone/>
            </a:pPr>
            <a:r>
              <a:rPr lang="zh-TW" altLang="en-US" sz="5400" dirty="0" smtClean="0">
                <a:latin typeface="標楷體" pitchFamily="65" charset="-120"/>
                <a:ea typeface="標楷體" pitchFamily="65" charset="-120"/>
              </a:rPr>
              <a:t>無論是住在 美麗的高</a:t>
            </a:r>
            <a:r>
              <a:rPr lang="zh-TW" altLang="en-US" sz="5400" dirty="0" smtClean="0">
                <a:latin typeface="標楷體" pitchFamily="65" charset="-120"/>
                <a:ea typeface="標楷體" pitchFamily="65" charset="-120"/>
              </a:rPr>
              <a:t>山</a:t>
            </a:r>
            <a:endParaRPr lang="en-US" altLang="zh-TW" sz="5400" dirty="0" smtClean="0">
              <a:latin typeface="標楷體" pitchFamily="65" charset="-120"/>
              <a:ea typeface="標楷體" pitchFamily="65" charset="-120"/>
            </a:endParaRPr>
          </a:p>
          <a:p>
            <a:pPr marL="0" indent="0" algn="ctr">
              <a:buNone/>
            </a:pPr>
            <a:r>
              <a:rPr lang="zh-TW" altLang="en-US" sz="5400" dirty="0" smtClean="0">
                <a:latin typeface="標楷體" pitchFamily="65" charset="-120"/>
                <a:ea typeface="標楷體" pitchFamily="65" charset="-120"/>
              </a:rPr>
              <a:t> </a:t>
            </a:r>
            <a:r>
              <a:rPr lang="zh-TW" altLang="en-US" sz="5400" dirty="0" smtClean="0">
                <a:latin typeface="標楷體" pitchFamily="65" charset="-120"/>
                <a:ea typeface="標楷體" pitchFamily="65" charset="-120"/>
              </a:rPr>
              <a:t>或是躺臥在 陰暗的幽</a:t>
            </a:r>
            <a:r>
              <a:rPr lang="zh-TW" altLang="en-US" sz="5400" dirty="0" smtClean="0">
                <a:latin typeface="標楷體" pitchFamily="65" charset="-120"/>
                <a:ea typeface="標楷體" pitchFamily="65" charset="-120"/>
              </a:rPr>
              <a:t>谷</a:t>
            </a:r>
            <a:endParaRPr lang="en-US" altLang="zh-TW" sz="5400" dirty="0" smtClean="0">
              <a:latin typeface="標楷體" pitchFamily="65" charset="-120"/>
              <a:ea typeface="標楷體" pitchFamily="65" charset="-120"/>
            </a:endParaRPr>
          </a:p>
          <a:p>
            <a:pPr marL="0" indent="0" algn="ctr">
              <a:buNone/>
            </a:pPr>
            <a:r>
              <a:rPr lang="zh-TW" altLang="en-US" sz="5400" dirty="0" smtClean="0">
                <a:latin typeface="標楷體" pitchFamily="65" charset="-120"/>
                <a:ea typeface="標楷體" pitchFamily="65" charset="-120"/>
              </a:rPr>
              <a:t> </a:t>
            </a:r>
            <a:r>
              <a:rPr lang="zh-TW" altLang="en-US" sz="5400" dirty="0" smtClean="0">
                <a:latin typeface="標楷體" pitchFamily="65" charset="-120"/>
                <a:ea typeface="標楷體" pitchFamily="65" charset="-120"/>
              </a:rPr>
              <a:t>當你抬起頭 你將會發</a:t>
            </a:r>
            <a:r>
              <a:rPr lang="zh-TW" altLang="en-US" sz="5400" dirty="0" smtClean="0">
                <a:latin typeface="標楷體" pitchFamily="65" charset="-120"/>
                <a:ea typeface="標楷體" pitchFamily="65" charset="-120"/>
              </a:rPr>
              <a:t>現</a:t>
            </a:r>
            <a:endParaRPr lang="en-US" altLang="zh-TW" sz="5400" dirty="0" smtClean="0">
              <a:latin typeface="標楷體" pitchFamily="65" charset="-120"/>
              <a:ea typeface="標楷體" pitchFamily="65" charset="-120"/>
            </a:endParaRPr>
          </a:p>
          <a:p>
            <a:pPr marL="0" indent="0" algn="ctr">
              <a:buNone/>
            </a:pPr>
            <a:r>
              <a:rPr lang="zh-TW" altLang="en-US" sz="5400" dirty="0" smtClean="0">
                <a:latin typeface="標楷體" pitchFamily="65" charset="-120"/>
                <a:ea typeface="標楷體" pitchFamily="65" charset="-120"/>
              </a:rPr>
              <a:t> </a:t>
            </a:r>
            <a:r>
              <a:rPr lang="zh-TW" altLang="en-US" sz="5400" dirty="0" smtClean="0">
                <a:latin typeface="標楷體" pitchFamily="65" charset="-120"/>
                <a:ea typeface="標楷體" pitchFamily="65" charset="-120"/>
              </a:rPr>
              <a:t>主已為你我而預備</a:t>
            </a:r>
            <a:endParaRPr lang="zh-TW" altLang="en-US" sz="5400" dirty="0">
              <a:latin typeface="標楷體" pitchFamily="65" charset="-120"/>
              <a:ea typeface="標楷體" pitchFamily="65" charset="-120"/>
            </a:endParaRPr>
          </a:p>
        </p:txBody>
      </p:sp>
      <p:grpSp>
        <p:nvGrpSpPr>
          <p:cNvPr id="6" name="Group 5"/>
          <p:cNvGrpSpPr/>
          <p:nvPr/>
        </p:nvGrpSpPr>
        <p:grpSpPr>
          <a:xfrm>
            <a:off x="1143000" y="5286958"/>
            <a:ext cx="7772400" cy="1113842"/>
            <a:chOff x="838200" y="5029200"/>
            <a:chExt cx="7772400" cy="1113842"/>
          </a:xfrm>
        </p:grpSpPr>
        <p:pic>
          <p:nvPicPr>
            <p:cNvPr id="4" name="Picture 2"/>
            <p:cNvPicPr>
              <a:picLocks noChangeAspect="1" noChangeArrowheads="1"/>
            </p:cNvPicPr>
            <p:nvPr/>
          </p:nvPicPr>
          <p:blipFill>
            <a:blip r:embed="rId3" cstate="print"/>
            <a:srcRect/>
            <a:stretch>
              <a:fillRect/>
            </a:stretch>
          </p:blipFill>
          <p:spPr bwMode="auto">
            <a:xfrm>
              <a:off x="838200" y="5029200"/>
              <a:ext cx="1371600" cy="1113842"/>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2209800" y="5029200"/>
              <a:ext cx="6400800" cy="1104900"/>
            </a:xfrm>
            <a:prstGeom prst="rect">
              <a:avLst/>
            </a:prstGeom>
            <a:noFill/>
            <a:ln w="9525">
              <a:noFill/>
              <a:miter lim="800000"/>
              <a:headEnd/>
              <a:tailEnd/>
            </a:ln>
            <a:effectLst/>
          </p:spPr>
        </p:pic>
      </p:grpSp>
    </p:spTree>
    <p:extLst>
      <p:ext uri="{BB962C8B-B14F-4D97-AF65-F5344CB8AC3E}">
        <p14:creationId xmlns:p14="http://schemas.microsoft.com/office/powerpoint/2010/main" xmlns="" val="170004799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雲上太陽</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47800"/>
            <a:ext cx="8382000" cy="3490186"/>
          </a:xfrm>
        </p:spPr>
        <p:txBody>
          <a:bodyPr/>
          <a:lstStyle/>
          <a:p>
            <a:pPr marL="0" indent="0" algn="ctr">
              <a:buNone/>
            </a:pPr>
            <a:r>
              <a:rPr lang="zh-TW" altLang="en-US" sz="5400" dirty="0" smtClean="0">
                <a:latin typeface="標楷體" pitchFamily="65" charset="-120"/>
                <a:ea typeface="標楷體" pitchFamily="65" charset="-120"/>
              </a:rPr>
              <a:t>雲上太陽 他總不改變 </a:t>
            </a:r>
            <a:endParaRPr lang="en-US" altLang="zh-TW" sz="5400" dirty="0" smtClean="0">
              <a:latin typeface="標楷體" pitchFamily="65" charset="-120"/>
              <a:ea typeface="標楷體" pitchFamily="65" charset="-120"/>
            </a:endParaRPr>
          </a:p>
          <a:p>
            <a:pPr marL="0" indent="0" algn="ctr">
              <a:buNone/>
            </a:pPr>
            <a:r>
              <a:rPr lang="zh-TW" altLang="en-US" sz="5400" dirty="0" smtClean="0">
                <a:latin typeface="標楷體" pitchFamily="65" charset="-120"/>
                <a:ea typeface="標楷體" pitchFamily="65" charset="-120"/>
              </a:rPr>
              <a:t>雖</a:t>
            </a:r>
            <a:r>
              <a:rPr lang="zh-TW" altLang="en-US" sz="5400" dirty="0" smtClean="0">
                <a:latin typeface="標楷體" pitchFamily="65" charset="-120"/>
                <a:ea typeface="標楷體" pitchFamily="65" charset="-120"/>
              </a:rPr>
              <a:t>然小雨灑在臉上 </a:t>
            </a:r>
            <a:endParaRPr lang="en-US" altLang="zh-TW" sz="5400" dirty="0" smtClean="0">
              <a:latin typeface="標楷體" pitchFamily="65" charset="-120"/>
              <a:ea typeface="標楷體" pitchFamily="65" charset="-120"/>
            </a:endParaRPr>
          </a:p>
          <a:p>
            <a:pPr marL="0" indent="0" algn="ctr">
              <a:buNone/>
            </a:pPr>
            <a:r>
              <a:rPr lang="zh-TW" altLang="en-US" sz="5400" dirty="0" smtClean="0">
                <a:latin typeface="標楷體" pitchFamily="65" charset="-120"/>
                <a:ea typeface="標楷體" pitchFamily="65" charset="-120"/>
              </a:rPr>
              <a:t>雲</a:t>
            </a:r>
            <a:r>
              <a:rPr lang="zh-TW" altLang="en-US" sz="5400" dirty="0" smtClean="0">
                <a:latin typeface="標楷體" pitchFamily="65" charset="-120"/>
                <a:ea typeface="標楷體" pitchFamily="65" charset="-120"/>
              </a:rPr>
              <a:t>上太陽 他總不改變 </a:t>
            </a:r>
            <a:endParaRPr lang="en-US" altLang="zh-TW" sz="5400" dirty="0" smtClean="0">
              <a:latin typeface="標楷體" pitchFamily="65" charset="-120"/>
              <a:ea typeface="標楷體" pitchFamily="65" charset="-120"/>
            </a:endParaRPr>
          </a:p>
          <a:p>
            <a:pPr marL="0" indent="0" algn="ctr">
              <a:buNone/>
            </a:pPr>
            <a:r>
              <a:rPr lang="zh-TW" altLang="en-US" sz="5400" dirty="0" smtClean="0">
                <a:latin typeface="標楷體" pitchFamily="65" charset="-120"/>
                <a:ea typeface="標楷體" pitchFamily="65" charset="-120"/>
              </a:rPr>
              <a:t>哈</a:t>
            </a:r>
            <a:r>
              <a:rPr lang="zh-TW" altLang="en-US" sz="5400" dirty="0" smtClean="0">
                <a:latin typeface="標楷體" pitchFamily="65" charset="-120"/>
                <a:ea typeface="標楷體" pitchFamily="65" charset="-120"/>
              </a:rPr>
              <a:t>～他不改變</a:t>
            </a:r>
            <a:endParaRPr lang="zh-TW" altLang="en-US" sz="5400" dirty="0">
              <a:latin typeface="標楷體" pitchFamily="65" charset="-120"/>
              <a:ea typeface="標楷體" pitchFamily="65" charset="-120"/>
            </a:endParaRPr>
          </a:p>
        </p:txBody>
      </p:sp>
      <p:grpSp>
        <p:nvGrpSpPr>
          <p:cNvPr id="4" name="Group 3"/>
          <p:cNvGrpSpPr/>
          <p:nvPr/>
        </p:nvGrpSpPr>
        <p:grpSpPr>
          <a:xfrm>
            <a:off x="1143000" y="5286958"/>
            <a:ext cx="7772400" cy="1113842"/>
            <a:chOff x="838200" y="5029200"/>
            <a:chExt cx="7772400" cy="1113842"/>
          </a:xfrm>
        </p:grpSpPr>
        <p:pic>
          <p:nvPicPr>
            <p:cNvPr id="5" name="Picture 2"/>
            <p:cNvPicPr>
              <a:picLocks noChangeAspect="1" noChangeArrowheads="1"/>
            </p:cNvPicPr>
            <p:nvPr/>
          </p:nvPicPr>
          <p:blipFill>
            <a:blip r:embed="rId3" cstate="print"/>
            <a:srcRect/>
            <a:stretch>
              <a:fillRect/>
            </a:stretch>
          </p:blipFill>
          <p:spPr bwMode="auto">
            <a:xfrm>
              <a:off x="838200" y="5029200"/>
              <a:ext cx="1371600" cy="1113842"/>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209800" y="5029200"/>
              <a:ext cx="6400800" cy="1104900"/>
            </a:xfrm>
            <a:prstGeom prst="rect">
              <a:avLst/>
            </a:prstGeom>
            <a:noFill/>
            <a:ln w="9525">
              <a:noFill/>
              <a:miter lim="800000"/>
              <a:headEnd/>
              <a:tailEnd/>
            </a:ln>
            <a:effectLst/>
          </p:spPr>
        </p:pic>
      </p:gr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96</TotalTime>
  <Words>402</Words>
  <Application>Microsoft Office PowerPoint</Application>
  <PresentationFormat>On-screen Show (4:3)</PresentationFormat>
  <Paragraphs>24</Paragraphs>
  <Slides>3</Slides>
  <Notes>3</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1_Purple Template 1 Trebuchet</vt:lpstr>
      <vt:lpstr>White with Courier font for code slides</vt:lpstr>
      <vt:lpstr>雲上太陽</vt:lpstr>
      <vt:lpstr>雲上太陽</vt:lpstr>
      <vt:lpstr>雲上太陽</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23</cp:revision>
  <dcterms:created xsi:type="dcterms:W3CDTF">2015-02-07T13:24:58Z</dcterms:created>
  <dcterms:modified xsi:type="dcterms:W3CDTF">2017-09-19T01:42:15Z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