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60" r:id="rId3"/>
    <p:sldId id="261" r:id="rId4"/>
    <p:sldId id="262" r:id="rId5"/>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78" y="-3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E9E393-0A31-494C-A714-092796A75C94}" type="datetimeFigureOut">
              <a:rPr lang="zh-TW" altLang="en-US" smtClean="0"/>
              <a:t>2017/9/6</a:t>
            </a:fld>
            <a:endParaRPr lang="zh-TW"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0D57F4-E307-4671-8895-35AD961F1A39}" type="slidenum">
              <a:rPr lang="zh-TW" altLang="en-US" smtClean="0"/>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9/6/2017 7:56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1787040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9/6/2017 7:55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1787040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9/6/2017 7:43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1787040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TW" smtClean="0"/>
              <a:t>Click to edit Master title style</a:t>
            </a:r>
            <a:endParaRPr lang="zh-TW"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TW" smtClean="0"/>
              <a:t>Click to edit Master subtitle style</a:t>
            </a:r>
            <a:endParaRPr lang="zh-TW" altLang="en-US"/>
          </a:p>
        </p:txBody>
      </p:sp>
      <p:sp>
        <p:nvSpPr>
          <p:cNvPr id="4" name="Date Placeholder 3"/>
          <p:cNvSpPr>
            <a:spLocks noGrp="1"/>
          </p:cNvSpPr>
          <p:nvPr>
            <p:ph type="dt" sz="half" idx="10"/>
          </p:nvPr>
        </p:nvSpPr>
        <p:spPr/>
        <p:txBody>
          <a:bodyPr/>
          <a:lstStyle/>
          <a:p>
            <a:fld id="{D86830FB-0ADF-47E2-BB74-F381F54F0F57}" type="datetimeFigureOut">
              <a:rPr lang="zh-TW" altLang="en-US" smtClean="0"/>
              <a:pPr/>
              <a:t>2017/9/6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7A2E89A-7784-4AA4-B469-4CA497254F32}"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Vertical Text Placeholder 2"/>
          <p:cNvSpPr>
            <a:spLocks noGrp="1"/>
          </p:cNvSpPr>
          <p:nvPr>
            <p:ph type="body" orient="vert" idx="1"/>
          </p:nvPr>
        </p:nvSpPr>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D86830FB-0ADF-47E2-BB74-F381F54F0F57}" type="datetimeFigureOut">
              <a:rPr lang="zh-TW" altLang="en-US" smtClean="0"/>
              <a:pPr/>
              <a:t>2017/9/6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7A2E89A-7784-4AA4-B469-4CA497254F32}"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TW" smtClean="0"/>
              <a:t>Click to edit Master title style</a:t>
            </a:r>
            <a:endParaRPr lang="zh-TW"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D86830FB-0ADF-47E2-BB74-F381F54F0F57}" type="datetimeFigureOut">
              <a:rPr lang="zh-TW" altLang="en-US" smtClean="0"/>
              <a:pPr/>
              <a:t>2017/9/6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7A2E89A-7784-4AA4-B469-4CA497254F32}"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Content Placeholder 2"/>
          <p:cNvSpPr>
            <a:spLocks noGrp="1"/>
          </p:cNvSpPr>
          <p:nvPr>
            <p:ph idx="1"/>
          </p:nvPr>
        </p:nvSpPr>
        <p:spPr/>
        <p:txBody>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D86830FB-0ADF-47E2-BB74-F381F54F0F57}" type="datetimeFigureOut">
              <a:rPr lang="zh-TW" altLang="en-US" smtClean="0"/>
              <a:pPr/>
              <a:t>2017/9/6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7A2E89A-7784-4AA4-B469-4CA497254F32}"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TW" smtClean="0"/>
              <a:t>Click to edit Master title style</a:t>
            </a:r>
            <a:endParaRPr lang="zh-TW"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TW" smtClean="0"/>
              <a:t>Click to edit Master text styles</a:t>
            </a:r>
          </a:p>
        </p:txBody>
      </p:sp>
      <p:sp>
        <p:nvSpPr>
          <p:cNvPr id="4" name="Date Placeholder 3"/>
          <p:cNvSpPr>
            <a:spLocks noGrp="1"/>
          </p:cNvSpPr>
          <p:nvPr>
            <p:ph type="dt" sz="half" idx="10"/>
          </p:nvPr>
        </p:nvSpPr>
        <p:spPr/>
        <p:txBody>
          <a:bodyPr/>
          <a:lstStyle/>
          <a:p>
            <a:fld id="{D86830FB-0ADF-47E2-BB74-F381F54F0F57}" type="datetimeFigureOut">
              <a:rPr lang="zh-TW" altLang="en-US" smtClean="0"/>
              <a:pPr/>
              <a:t>2017/9/6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47A2E89A-7784-4AA4-B469-4CA497254F32}"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5" name="Date Placeholder 4"/>
          <p:cNvSpPr>
            <a:spLocks noGrp="1"/>
          </p:cNvSpPr>
          <p:nvPr>
            <p:ph type="dt" sz="half" idx="10"/>
          </p:nvPr>
        </p:nvSpPr>
        <p:spPr/>
        <p:txBody>
          <a:bodyPr/>
          <a:lstStyle/>
          <a:p>
            <a:fld id="{D86830FB-0ADF-47E2-BB74-F381F54F0F57}" type="datetimeFigureOut">
              <a:rPr lang="zh-TW" altLang="en-US" smtClean="0"/>
              <a:pPr/>
              <a:t>2017/9/6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47A2E89A-7784-4AA4-B469-4CA497254F32}"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TW" smtClean="0"/>
              <a:t>Click to edit Master title style</a:t>
            </a:r>
            <a:endParaRPr lang="zh-TW"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7" name="Date Placeholder 6"/>
          <p:cNvSpPr>
            <a:spLocks noGrp="1"/>
          </p:cNvSpPr>
          <p:nvPr>
            <p:ph type="dt" sz="half" idx="10"/>
          </p:nvPr>
        </p:nvSpPr>
        <p:spPr/>
        <p:txBody>
          <a:bodyPr/>
          <a:lstStyle/>
          <a:p>
            <a:fld id="{D86830FB-0ADF-47E2-BB74-F381F54F0F57}" type="datetimeFigureOut">
              <a:rPr lang="zh-TW" altLang="en-US" smtClean="0"/>
              <a:pPr/>
              <a:t>2017/9/6</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47A2E89A-7784-4AA4-B469-4CA497254F32}"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Date Placeholder 2"/>
          <p:cNvSpPr>
            <a:spLocks noGrp="1"/>
          </p:cNvSpPr>
          <p:nvPr>
            <p:ph type="dt" sz="half" idx="10"/>
          </p:nvPr>
        </p:nvSpPr>
        <p:spPr/>
        <p:txBody>
          <a:bodyPr/>
          <a:lstStyle/>
          <a:p>
            <a:fld id="{D86830FB-0ADF-47E2-BB74-F381F54F0F57}" type="datetimeFigureOut">
              <a:rPr lang="zh-TW" altLang="en-US" smtClean="0"/>
              <a:pPr/>
              <a:t>2017/9/6</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47A2E89A-7784-4AA4-B469-4CA497254F32}"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6830FB-0ADF-47E2-BB74-F381F54F0F57}" type="datetimeFigureOut">
              <a:rPr lang="zh-TW" altLang="en-US" smtClean="0"/>
              <a:pPr/>
              <a:t>2017/9/6</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47A2E89A-7784-4AA4-B469-4CA497254F32}"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TW" smtClean="0"/>
              <a:t>Click to edit Master title style</a:t>
            </a:r>
            <a:endParaRPr lang="zh-TW"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
        <p:nvSpPr>
          <p:cNvPr id="5" name="Date Placeholder 4"/>
          <p:cNvSpPr>
            <a:spLocks noGrp="1"/>
          </p:cNvSpPr>
          <p:nvPr>
            <p:ph type="dt" sz="half" idx="10"/>
          </p:nvPr>
        </p:nvSpPr>
        <p:spPr/>
        <p:txBody>
          <a:bodyPr/>
          <a:lstStyle/>
          <a:p>
            <a:fld id="{D86830FB-0ADF-47E2-BB74-F381F54F0F57}" type="datetimeFigureOut">
              <a:rPr lang="zh-TW" altLang="en-US" smtClean="0"/>
              <a:pPr/>
              <a:t>2017/9/6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47A2E89A-7784-4AA4-B469-4CA497254F32}"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TW" smtClean="0"/>
              <a:t>Click to edit Master title style</a:t>
            </a:r>
            <a:endParaRPr lang="zh-TW"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
        <p:nvSpPr>
          <p:cNvPr id="5" name="Date Placeholder 4"/>
          <p:cNvSpPr>
            <a:spLocks noGrp="1"/>
          </p:cNvSpPr>
          <p:nvPr>
            <p:ph type="dt" sz="half" idx="10"/>
          </p:nvPr>
        </p:nvSpPr>
        <p:spPr/>
        <p:txBody>
          <a:bodyPr/>
          <a:lstStyle/>
          <a:p>
            <a:fld id="{D86830FB-0ADF-47E2-BB74-F381F54F0F57}" type="datetimeFigureOut">
              <a:rPr lang="zh-TW" altLang="en-US" smtClean="0"/>
              <a:pPr/>
              <a:t>2017/9/6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47A2E89A-7784-4AA4-B469-4CA497254F32}"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TW" smtClean="0"/>
              <a:t>Click to edit Master title style</a:t>
            </a:r>
            <a:endParaRPr lang="zh-TW"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6830FB-0ADF-47E2-BB74-F381F54F0F57}" type="datetimeFigureOut">
              <a:rPr lang="zh-TW" altLang="en-US" smtClean="0"/>
              <a:pPr/>
              <a:t>2017/9/6</a:t>
            </a:fld>
            <a:endParaRPr lang="zh-TW"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A2E89A-7784-4AA4-B469-4CA497254F32}"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G:\QTEC\2017\20170910\3.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G:\QTEC\2017\20170806\我要仰望耶和華2-1.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11" name="Title 1"/>
          <p:cNvSpPr txBox="1">
            <a:spLocks/>
          </p:cNvSpPr>
          <p:nvPr/>
        </p:nvSpPr>
        <p:spPr>
          <a:xfrm>
            <a:off x="1524000" y="304800"/>
            <a:ext cx="57912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rPr>
              <a:t>盡情的敬拜</a:t>
            </a:r>
            <a:endParaRPr kumimoji="0" lang="en-US" altLang="zh-TW"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2" name="Subtitle 2"/>
          <p:cNvSpPr txBox="1">
            <a:spLocks/>
          </p:cNvSpPr>
          <p:nvPr/>
        </p:nvSpPr>
        <p:spPr>
          <a:xfrm>
            <a:off x="0" y="1676400"/>
            <a:ext cx="8686800" cy="3886200"/>
          </a:xfrm>
          <a:prstGeom prst="rect">
            <a:avLst/>
          </a:prstGeom>
        </p:spPr>
        <p:txBody>
          <a:bodyPr>
            <a:scene3d>
              <a:camera prst="orthographicFront"/>
              <a:lightRig rig="threePt" dir="t"/>
            </a:scene3d>
            <a:sp3d extrusionH="19050" contourW="25400">
              <a:extrusionClr>
                <a:schemeClr val="tx1"/>
              </a:extrusionClr>
              <a:contourClr>
                <a:srgbClr val="FFFF00"/>
              </a:contourClr>
            </a:sp3d>
          </a:bodyPr>
          <a:lstStyle/>
          <a:p>
            <a:pPr algn="ctr"/>
            <a:r>
              <a:rPr lang="zh-TW" altLang="en-US" sz="6200" b="1" dirty="0" smtClean="0"/>
              <a:t>耶穌 聖潔公義救主</a:t>
            </a:r>
            <a:br>
              <a:rPr lang="zh-TW" altLang="en-US" sz="6200" b="1" dirty="0" smtClean="0"/>
            </a:br>
            <a:r>
              <a:rPr lang="zh-TW" altLang="en-US" sz="6200" b="1" dirty="0" smtClean="0"/>
              <a:t>彰</a:t>
            </a:r>
            <a:r>
              <a:rPr lang="zh-TW" altLang="en-US" sz="6200" b="1" dirty="0" smtClean="0"/>
              <a:t>顯上帝智</a:t>
            </a:r>
            <a:r>
              <a:rPr lang="zh-TW" altLang="en-US" sz="6200" b="1" dirty="0" smtClean="0"/>
              <a:t>慧能力</a:t>
            </a:r>
            <a:br>
              <a:rPr lang="zh-TW" altLang="en-US" sz="6200" b="1" dirty="0" smtClean="0"/>
            </a:br>
            <a:r>
              <a:rPr lang="zh-TW" altLang="en-US" sz="6200" b="1" dirty="0" smtClean="0"/>
              <a:t>祢的愛是何等長闊高深</a:t>
            </a:r>
            <a:br>
              <a:rPr lang="zh-TW" altLang="en-US" sz="6200" b="1" dirty="0" smtClean="0"/>
            </a:br>
            <a:r>
              <a:rPr lang="zh-TW" altLang="en-US" sz="6200" b="1" dirty="0" smtClean="0"/>
              <a:t>滿有豐富</a:t>
            </a:r>
            <a:r>
              <a:rPr lang="zh-TW" altLang="en-US" sz="6200" b="1" dirty="0" smtClean="0"/>
              <a:t>無盡的</a:t>
            </a:r>
            <a:r>
              <a:rPr lang="zh-TW" altLang="en-US" sz="6200" b="1" dirty="0" smtClean="0"/>
              <a:t>恩典</a:t>
            </a:r>
            <a:endParaRPr lang="en-US" altLang="zh-TW" sz="6200" b="1" dirty="0" smtClean="0">
              <a:latin typeface="+mn-ea"/>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G:\QTEC\2017\20170806\我要仰望耶和華2-1.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11" name="Title 1"/>
          <p:cNvSpPr txBox="1">
            <a:spLocks/>
          </p:cNvSpPr>
          <p:nvPr/>
        </p:nvSpPr>
        <p:spPr>
          <a:xfrm>
            <a:off x="1524000" y="304800"/>
            <a:ext cx="57912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rPr>
              <a:t>盡情的敬拜</a:t>
            </a:r>
            <a:endParaRPr kumimoji="0" lang="en-US" altLang="zh-TW"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2" name="Subtitle 2"/>
          <p:cNvSpPr txBox="1">
            <a:spLocks/>
          </p:cNvSpPr>
          <p:nvPr/>
        </p:nvSpPr>
        <p:spPr>
          <a:xfrm>
            <a:off x="0" y="1676400"/>
            <a:ext cx="8686800" cy="3886200"/>
          </a:xfrm>
          <a:prstGeom prst="rect">
            <a:avLst/>
          </a:prstGeom>
        </p:spPr>
        <p:txBody>
          <a:bodyPr>
            <a:scene3d>
              <a:camera prst="orthographicFront"/>
              <a:lightRig rig="threePt" dir="t"/>
            </a:scene3d>
            <a:sp3d extrusionH="19050" contourW="25400">
              <a:extrusionClr>
                <a:schemeClr val="tx1"/>
              </a:extrusionClr>
              <a:contourClr>
                <a:srgbClr val="FFFF00"/>
              </a:contourClr>
            </a:sp3d>
          </a:bodyPr>
          <a:lstStyle/>
          <a:p>
            <a:pPr algn="ctr"/>
            <a:r>
              <a:rPr lang="zh-TW" altLang="en-US" sz="6200" b="1" dirty="0" smtClean="0"/>
              <a:t>耶穌 權柄統管萬有 </a:t>
            </a:r>
            <a:br>
              <a:rPr lang="zh-TW" altLang="en-US" sz="6200" b="1" dirty="0" smtClean="0"/>
            </a:br>
            <a:r>
              <a:rPr lang="zh-TW" altLang="en-US" sz="6200" b="1" dirty="0" smtClean="0"/>
              <a:t>達得 </a:t>
            </a:r>
            <a:r>
              <a:rPr lang="zh-TW" altLang="en-US" sz="6200" b="1" dirty="0" smtClean="0"/>
              <a:t>榮耀 尊貴 頌讚</a:t>
            </a:r>
            <a:br>
              <a:rPr lang="zh-TW" altLang="en-US" sz="6200" b="1" dirty="0" smtClean="0"/>
            </a:br>
            <a:r>
              <a:rPr lang="zh-TW" altLang="en-US" sz="6200" b="1" dirty="0" smtClean="0"/>
              <a:t>我以心靈誠實盡情敬拜</a:t>
            </a:r>
            <a:br>
              <a:rPr lang="zh-TW" altLang="en-US" sz="6200" b="1" dirty="0" smtClean="0"/>
            </a:br>
            <a:r>
              <a:rPr lang="zh-TW" altLang="en-US" sz="6200" b="1" dirty="0" smtClean="0"/>
              <a:t>坐在寶座上深愛我的主</a:t>
            </a:r>
            <a:endParaRPr lang="en-US" altLang="zh-TW" sz="6200" b="1" dirty="0" smtClean="0">
              <a:latin typeface="+mn-ea"/>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G:\QTEC\2017\20170806\我要仰望耶和華2-1.jpg"/>
          <p:cNvPicPr>
            <a:picLocks noChangeAspect="1" noChangeArrowheads="1"/>
          </p:cNvPicPr>
          <p:nvPr/>
        </p:nvPicPr>
        <p:blipFill>
          <a:blip r:embed="rId3" cstate="print"/>
          <a:srcRect/>
          <a:stretch>
            <a:fillRect/>
          </a:stretch>
        </p:blipFill>
        <p:spPr bwMode="auto">
          <a:xfrm>
            <a:off x="0" y="0"/>
            <a:ext cx="9144001" cy="6858000"/>
          </a:xfrm>
          <a:prstGeom prst="rect">
            <a:avLst/>
          </a:prstGeom>
          <a:noFill/>
        </p:spPr>
      </p:pic>
      <p:sp>
        <p:nvSpPr>
          <p:cNvPr id="11" name="Title 1"/>
          <p:cNvSpPr txBox="1">
            <a:spLocks/>
          </p:cNvSpPr>
          <p:nvPr/>
        </p:nvSpPr>
        <p:spPr>
          <a:xfrm>
            <a:off x="1524000" y="304800"/>
            <a:ext cx="57912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rPr>
              <a:t>盡情的敬拜</a:t>
            </a:r>
            <a:endParaRPr kumimoji="0" lang="en-US" altLang="zh-TW" sz="5400"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12" name="Subtitle 2"/>
          <p:cNvSpPr txBox="1">
            <a:spLocks/>
          </p:cNvSpPr>
          <p:nvPr/>
        </p:nvSpPr>
        <p:spPr>
          <a:xfrm>
            <a:off x="0" y="1412776"/>
            <a:ext cx="8686800" cy="3886200"/>
          </a:xfrm>
          <a:prstGeom prst="rect">
            <a:avLst/>
          </a:prstGeom>
        </p:spPr>
        <p:txBody>
          <a:bodyPr>
            <a:scene3d>
              <a:camera prst="orthographicFront"/>
              <a:lightRig rig="threePt" dir="t"/>
            </a:scene3d>
            <a:sp3d extrusionH="19050" contourW="25400">
              <a:extrusionClr>
                <a:schemeClr val="tx1"/>
              </a:extrusionClr>
              <a:contourClr>
                <a:srgbClr val="FFFF00"/>
              </a:contourClr>
            </a:sp3d>
          </a:bodyPr>
          <a:lstStyle/>
          <a:p>
            <a:pPr algn="ctr"/>
            <a:r>
              <a:rPr lang="zh-TW" altLang="en-US" sz="6200" b="1" dirty="0" smtClean="0"/>
              <a:t>舉起我的心來敬拜祢</a:t>
            </a:r>
            <a:br>
              <a:rPr lang="zh-TW" altLang="en-US" sz="6200" b="1" dirty="0" smtClean="0"/>
            </a:br>
            <a:r>
              <a:rPr lang="zh-TW" altLang="en-US" sz="6200" b="1" dirty="0" smtClean="0"/>
              <a:t>用生命來回應祢的愛</a:t>
            </a:r>
            <a:br>
              <a:rPr lang="zh-TW" altLang="en-US" sz="6200" b="1" dirty="0" smtClean="0"/>
            </a:br>
            <a:r>
              <a:rPr lang="zh-TW" altLang="en-US" sz="6200" b="1" dirty="0" smtClean="0"/>
              <a:t>哦 </a:t>
            </a:r>
            <a:r>
              <a:rPr lang="en-US" altLang="zh-TW" sz="6200" b="1" dirty="0" smtClean="0"/>
              <a:t>! </a:t>
            </a:r>
            <a:r>
              <a:rPr lang="zh-TW" altLang="en-US" sz="6200" b="1" dirty="0" smtClean="0"/>
              <a:t>我的主 </a:t>
            </a:r>
            <a:endParaRPr lang="en-US" altLang="zh-TW" sz="6200" b="1" dirty="0" smtClean="0"/>
          </a:p>
          <a:p>
            <a:pPr algn="ctr"/>
            <a:r>
              <a:rPr lang="zh-TW" altLang="en-US" sz="6200" b="1" dirty="0" smtClean="0"/>
              <a:t>互</a:t>
            </a:r>
            <a:r>
              <a:rPr lang="zh-TW" altLang="en-US" sz="6200" b="1" dirty="0" smtClean="0"/>
              <a:t>我</a:t>
            </a:r>
            <a:r>
              <a:rPr lang="zh-TW" altLang="en-US" sz="6200" b="1" dirty="0" smtClean="0"/>
              <a:t>單單在乎祢</a:t>
            </a:r>
            <a:br>
              <a:rPr lang="zh-TW" altLang="en-US" sz="6200" b="1" dirty="0" smtClean="0"/>
            </a:br>
            <a:r>
              <a:rPr lang="zh-TW" altLang="en-US" sz="6200" b="1" dirty="0" smtClean="0"/>
              <a:t>盡情地敬拜祢</a:t>
            </a:r>
            <a:endParaRPr lang="en-US" altLang="zh-TW" sz="6200" b="1" dirty="0" smtClean="0">
              <a:latin typeface="+mn-ea"/>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346</Words>
  <Application>Microsoft Office PowerPoint</Application>
  <PresentationFormat>On-screen Show (4:3)</PresentationFormat>
  <Paragraphs>19</Paragraphs>
  <Slides>4</Slides>
  <Notes>3</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STUPID</dc:creator>
  <cp:lastModifiedBy>STUPID</cp:lastModifiedBy>
  <cp:revision>10</cp:revision>
  <dcterms:created xsi:type="dcterms:W3CDTF">2017-09-04T16:49:48Z</dcterms:created>
  <dcterms:modified xsi:type="dcterms:W3CDTF">2017-09-06T23:58:24Z</dcterms:modified>
</cp:coreProperties>
</file>