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zh-TW" altLang="en-US" dirty="0" smtClean="0"/>
              <a:t>潘大哥會講經文</a:t>
            </a:r>
            <a:r>
              <a:rPr lang="en-US" altLang="zh-TW" dirty="0" smtClean="0"/>
              <a:t>,</a:t>
            </a:r>
            <a:r>
              <a:rPr lang="zh-TW" altLang="en-US" dirty="0" smtClean="0"/>
              <a:t>請跟著投影片走</a:t>
            </a:r>
            <a:r>
              <a:rPr lang="en-US" altLang="zh-TW"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QTEC\2017\20170507\0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H:\QTEC\2017\20170507\0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H:\QTEC\2017\20170507\07.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QTEC\2017\20170507\08.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QTEC\2017\20170507\09.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146</TotalTime>
  <Words>590</Words>
  <Application>Microsoft Office PowerPoint</Application>
  <PresentationFormat>On-screen Show (4:3)</PresentationFormat>
  <Paragraphs>25</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36</cp:revision>
  <dcterms:created xsi:type="dcterms:W3CDTF">2015-02-07T13:24:58Z</dcterms:created>
  <dcterms:modified xsi:type="dcterms:W3CDTF">2017-05-02T02:33:53Z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