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80" r:id="rId4"/>
    <p:sldId id="299" r:id="rId5"/>
    <p:sldId id="300" r:id="rId6"/>
    <p:sldId id="326" r:id="rId7"/>
    <p:sldId id="327" r:id="rId8"/>
    <p:sldId id="328" r:id="rId9"/>
    <p:sldId id="329" r:id="rId10"/>
    <p:sldId id="30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3" d="100"/>
          <a:sy n="63" d="100"/>
        </p:scale>
        <p:origin x="-258" y="-8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10:41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2/2/2017 10:49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耶利米書 </a:t>
            </a:r>
            <a:r>
              <a:rPr lang="en-US" altLang="zh-TW" sz="5400" spc="-150" dirty="0" smtClean="0">
                <a:ln w="3175">
                  <a:noFill/>
                </a:ln>
                <a:solidFill>
                  <a:schemeClr val="tx1"/>
                </a:solidFill>
                <a:latin typeface="標楷體" pitchFamily="65" charset="-120"/>
                <a:ea typeface="標楷體" pitchFamily="65" charset="-120"/>
                <a:cs typeface="Arial" charset="0"/>
              </a:rPr>
              <a:t>17</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43000"/>
            <a:ext cx="7848600" cy="4930581"/>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上主按呢講：倚靠人，倚靠會死的人的氣力，</a:t>
            </a:r>
            <a:endParaRPr lang="en-US" altLang="zh-TW" sz="50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心離開上主此款人著受咒詛。</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2165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姻佇曠野焦燥的所在，</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無人徛起的鹹地。</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2165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姻會親像荒埔未大欉的樹，</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福氣到的時看未著。</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4216539"/>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總是信靠上主，全心倚靠祂的，</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彼款人真有福氣</a:t>
            </a:r>
            <a:r>
              <a:rPr lang="en-US" altLang="zh-TW" sz="5400" dirty="0" smtClean="0">
                <a:solidFill>
                  <a:srgbClr val="FFFF00"/>
                </a:solidFill>
                <a:latin typeface="標楷體" pitchFamily="65" charset="-120"/>
                <a:ea typeface="標楷體" pitchFamily="65" charset="-120"/>
              </a:rPr>
              <a:t>!</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3468642"/>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伊親像樹栽佇水邊，</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根旋到溪邊；</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219200"/>
            <a:ext cx="7924800" cy="3468642"/>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炎熱到亦無驚，</a:t>
            </a:r>
            <a:endParaRPr lang="en-US" altLang="zh-TW" sz="50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葉猶原青翠；</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CN" altLang="en-US" sz="5400" dirty="0" smtClean="0">
                <a:effectLst/>
                <a:latin typeface="標楷體" pitchFamily="65" charset="-120"/>
                <a:ea typeface="標楷體" pitchFamily="65" charset="-120"/>
              </a:rPr>
              <a:t>耶利米書 </a:t>
            </a:r>
            <a:r>
              <a:rPr lang="en-US" altLang="zh-CN" sz="5400" dirty="0" smtClean="0">
                <a:effectLst/>
                <a:latin typeface="標楷體" pitchFamily="65" charset="-120"/>
                <a:ea typeface="標楷體" pitchFamily="65" charset="-120"/>
              </a:rPr>
              <a:t>17</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838200" y="1066800"/>
            <a:ext cx="7467600" cy="3367076"/>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曠旱的年攏無掛慮，</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smtClean="0">
              <a:solidFill>
                <a:srgbClr val="FFFF00"/>
              </a:solidFill>
              <a:latin typeface="標楷體" pitchFamily="65" charset="-120"/>
              <a:ea typeface="標楷體" pitchFamily="65" charset="-120"/>
            </a:endParaRPr>
          </a:p>
          <a:p>
            <a:pPr marL="0" indent="0">
              <a:buNone/>
            </a:pPr>
            <a:r>
              <a:rPr lang="en-US" altLang="zh-TW" sz="5000" dirty="0" smtClean="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照常結果子。</a:t>
            </a:r>
            <a:endParaRPr lang="zh-TW" altLang="en-US" sz="50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691</TotalTime>
  <Words>1092</Words>
  <Application>Microsoft Office PowerPoint</Application>
  <PresentationFormat>On-screen Show (4:3)</PresentationFormat>
  <Paragraphs>75</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1_Purple Template 1 Trebuchet</vt:lpstr>
      <vt:lpstr>White with Courier font for code slides</vt:lpstr>
      <vt:lpstr>啟應</vt:lpstr>
      <vt:lpstr>啟應-耶利米書 17</vt:lpstr>
      <vt:lpstr>啟應-耶利米書 17</vt:lpstr>
      <vt:lpstr>啟應-耶利米書 17</vt:lpstr>
      <vt:lpstr>啟應-耶利米書 17</vt:lpstr>
      <vt:lpstr>啟應-耶利米書 17</vt:lpstr>
      <vt:lpstr>啟應-耶利米書 17</vt:lpstr>
      <vt:lpstr>啟應-耶利米書 17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158</cp:revision>
  <dcterms:created xsi:type="dcterms:W3CDTF">2015-02-07T13:24:58Z</dcterms:created>
  <dcterms:modified xsi:type="dcterms:W3CDTF">2017-02-03T03:50:20Z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