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80" r:id="rId4"/>
    <p:sldId id="299" r:id="rId5"/>
    <p:sldId id="300" r:id="rId6"/>
    <p:sldId id="325" r:id="rId7"/>
    <p:sldId id="301" r:id="rId8"/>
    <p:sldId id="30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336" y="-4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45007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45007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45007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45007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45007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279668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45007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以賽亞 </a:t>
            </a:r>
            <a:r>
              <a:rPr lang="en-US" altLang="zh-TW" sz="5400" spc="-150" dirty="0" smtClean="0">
                <a:ln w="3175">
                  <a:noFill/>
                </a:ln>
                <a:solidFill>
                  <a:schemeClr val="tx1"/>
                </a:solidFill>
                <a:latin typeface="標楷體" pitchFamily="65" charset="-120"/>
                <a:ea typeface="標楷體" pitchFamily="65" charset="-120"/>
                <a:cs typeface="Arial" charset="0"/>
              </a:rPr>
              <a:t>45</a:t>
            </a:r>
            <a:endParaRPr lang="en-US" dirty="0">
              <a:solidFill>
                <a:schemeClr val="tx1"/>
              </a:solidFill>
              <a:latin typeface="標楷體" pitchFamily="65" charset="-120"/>
              <a:ea typeface="標楷體" pitchFamily="65" charset="-120"/>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43000"/>
            <a:ext cx="7848600" cy="4305794"/>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創造天的上主按呢講，</a:t>
            </a:r>
            <a:endParaRPr lang="en-US" altLang="zh-TW" sz="54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祂真正是上帝。</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66800"/>
            <a:ext cx="7924800" cy="433965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祂造地，互地有形體；</a:t>
            </a:r>
            <a:endParaRPr lang="en-US" altLang="zh-TW" sz="54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smtClean="0">
              <a:solidFill>
                <a:srgbClr val="FFFF00"/>
              </a:solidFill>
              <a:latin typeface="標楷體" pitchFamily="65" charset="-120"/>
              <a:ea typeface="標楷體" pitchFamily="65" charset="-120"/>
            </a:endParaRPr>
          </a:p>
          <a:p>
            <a:pPr marL="0" indent="0">
              <a:buNone/>
            </a:pP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祂互地堅固。</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533400" y="1066800"/>
            <a:ext cx="8153400" cy="4579715"/>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祂造的是混沌，</a:t>
            </a:r>
            <a:endParaRPr lang="en-US" altLang="zh-TW" sz="4800" dirty="0" smtClean="0">
              <a:latin typeface="標楷體" pitchFamily="65" charset="-120"/>
              <a:ea typeface="標楷體" pitchFamily="65" charset="-120"/>
            </a:endParaRP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是欲互人徛起的所在。</a:t>
            </a:r>
            <a:endParaRPr lang="en-US" altLang="zh-TW" sz="4800" dirty="0" smtClean="0">
              <a:solidFill>
                <a:srgbClr val="FFFF00"/>
              </a:solidFill>
              <a:latin typeface="標楷體" pitchFamily="65" charset="-120"/>
              <a:ea typeface="標楷體" pitchFamily="65" charset="-120"/>
            </a:endParaRPr>
          </a:p>
          <a:p>
            <a:pPr marL="0" indent="0">
              <a:buNone/>
            </a:pPr>
            <a:r>
              <a:rPr lang="en-US" altLang="zh-TW" sz="4800" b="1" dirty="0" smtClean="0">
                <a:solidFill>
                  <a:schemeClr val="accent1">
                    <a:lumMod val="40000"/>
                    <a:lumOff val="60000"/>
                  </a:schemeClr>
                </a:solidFill>
                <a:latin typeface="標楷體" pitchFamily="65" charset="-120"/>
                <a:ea typeface="標楷體" pitchFamily="65" charset="-120"/>
              </a:rPr>
              <a:t>【</a:t>
            </a:r>
            <a:r>
              <a:rPr lang="zh-TW" altLang="en-US" sz="4800" b="1" dirty="0" smtClean="0">
                <a:solidFill>
                  <a:schemeClr val="accent1">
                    <a:lumMod val="40000"/>
                    <a:lumOff val="60000"/>
                  </a:schemeClr>
                </a:solidFill>
                <a:latin typeface="標楷體" pitchFamily="65" charset="-120"/>
                <a:ea typeface="標楷體" pitchFamily="65" charset="-120"/>
              </a:rPr>
              <a:t>齊</a:t>
            </a:r>
            <a:r>
              <a:rPr lang="en-US" altLang="zh-TW" sz="4800" b="1" dirty="0" smtClean="0">
                <a:solidFill>
                  <a:schemeClr val="accent1">
                    <a:lumMod val="40000"/>
                    <a:lumOff val="60000"/>
                  </a:schemeClr>
                </a:solidFill>
                <a:latin typeface="標楷體" pitchFamily="65" charset="-120"/>
                <a:ea typeface="標楷體" pitchFamily="65" charset="-120"/>
              </a:rPr>
              <a:t>】</a:t>
            </a:r>
            <a:r>
              <a:rPr lang="zh-TW" altLang="zh-TW" sz="4800" dirty="0" smtClean="0">
                <a:solidFill>
                  <a:schemeClr val="accent1">
                    <a:lumMod val="20000"/>
                    <a:lumOff val="80000"/>
                  </a:schemeClr>
                </a:solidFill>
                <a:latin typeface="標楷體" pitchFamily="65" charset="-120"/>
                <a:ea typeface="標楷體" pitchFamily="65" charset="-120"/>
              </a:rPr>
              <a:t>祂按呢講：我是上主，以外無別的</a:t>
            </a:r>
            <a:r>
              <a:rPr lang="en-US" altLang="zh-TW" sz="4800" dirty="0" smtClean="0">
                <a:solidFill>
                  <a:schemeClr val="accent1">
                    <a:lumMod val="20000"/>
                    <a:lumOff val="80000"/>
                  </a:schemeClr>
                </a:solidFill>
                <a:latin typeface="標楷體" pitchFamily="65" charset="-120"/>
                <a:ea typeface="標楷體" pitchFamily="65" charset="-120"/>
              </a:rPr>
              <a:t>!</a:t>
            </a:r>
            <a:endParaRPr lang="zh-TW" altLang="en-US" sz="4800" b="1" dirty="0">
              <a:solidFill>
                <a:schemeClr val="accent1">
                  <a:lumMod val="20000"/>
                  <a:lumOff val="80000"/>
                </a:schemeClr>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838200" y="1066800"/>
            <a:ext cx="7467600" cy="4699748"/>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我無佇隱密抑是黑暗中給恁講；</a:t>
            </a:r>
            <a:endParaRPr lang="en-US" altLang="zh-TW" sz="5400" dirty="0" smtClean="0">
              <a:latin typeface="標楷體" pitchFamily="65" charset="-120"/>
              <a:ea typeface="標楷體" pitchFamily="65" charset="-120"/>
            </a:endParaRP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我無對雅各的後代講</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恁著佇混沌中尋我。</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72710377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以賽亞 </a:t>
            </a:r>
            <a:r>
              <a:rPr lang="en-US" altLang="zh-CN" sz="5400" dirty="0" smtClean="0">
                <a:effectLst/>
                <a:latin typeface="標楷體" pitchFamily="65" charset="-120"/>
                <a:ea typeface="標楷體" pitchFamily="65" charset="-120"/>
              </a:rPr>
              <a:t>45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762000" y="1066800"/>
            <a:ext cx="7467600" cy="4271939"/>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我－上主所講的是真實，</a:t>
            </a:r>
            <a:endParaRPr lang="en-US" altLang="zh-TW" sz="5400" dirty="0" smtClean="0">
              <a:latin typeface="標楷體" pitchFamily="65" charset="-120"/>
              <a:ea typeface="標楷體" pitchFamily="65" charset="-120"/>
            </a:endParaRPr>
          </a:p>
          <a:p>
            <a:pPr marL="0" indent="0">
              <a:buNone/>
            </a:pPr>
            <a:r>
              <a:rPr lang="en-US" altLang="zh-TW" sz="200" dirty="0" smtClean="0">
                <a:latin typeface="標楷體" pitchFamily="65" charset="-120"/>
                <a:ea typeface="標楷體" pitchFamily="65" charset="-120"/>
              </a:rPr>
              <a:t>      </a:t>
            </a: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所宣佈的是正確。</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667</TotalTime>
  <Words>827</Words>
  <Application>Microsoft Office PowerPoint</Application>
  <PresentationFormat>On-screen Show (4:3)</PresentationFormat>
  <Paragraphs>55</Paragraphs>
  <Slides>6</Slides>
  <Notes>6</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1_Purple Template 1 Trebuchet</vt:lpstr>
      <vt:lpstr>White with Courier font for code slides</vt:lpstr>
      <vt:lpstr>啟應</vt:lpstr>
      <vt:lpstr>啟應-以賽亞 45</vt:lpstr>
      <vt:lpstr>啟應-以賽亞 45</vt:lpstr>
      <vt:lpstr>啟應-以賽亞 45</vt:lpstr>
      <vt:lpstr>啟應-以賽亞 45</vt:lpstr>
      <vt:lpstr>啟應-以賽亞 45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152</cp:revision>
  <dcterms:created xsi:type="dcterms:W3CDTF">2015-02-07T13:24:58Z</dcterms:created>
  <dcterms:modified xsi:type="dcterms:W3CDTF">2017-01-13T04:23:48Z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