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80" r:id="rId4"/>
    <p:sldId id="316" r:id="rId5"/>
    <p:sldId id="299" r:id="rId6"/>
    <p:sldId id="300" r:id="rId7"/>
    <p:sldId id="301" r:id="rId8"/>
    <p:sldId id="302" r:id="rId9"/>
    <p:sldId id="303" r:id="rId10"/>
    <p:sldId id="304" r:id="rId11"/>
    <p:sldId id="305" r:id="rId12"/>
    <p:sldId id="306" r:id="rId13"/>
    <p:sldId id="307" r:id="rId14"/>
    <p:sldId id="30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105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3/21/2017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3/21/2017 6:42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3/21/2017 6:51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3/21/2017 6:51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3/21/2017 6:52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3/21/2017 6:42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3/21/2017 6:42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3/21/2017 6:46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3/21/2017 6:48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3/21/2017 6:49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3/21/2017 6:50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3/21/2017 6:50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3/21/2017 6:51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396866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 </a:t>
            </a:r>
            <a:r>
              <a:rPr lang="en-US" altLang="zh-TW" u="sng" dirty="0" smtClean="0">
                <a:effectLst/>
                <a:latin typeface="標楷體" pitchFamily="65" charset="-120"/>
                <a:ea typeface="標楷體" pitchFamily="65" charset="-120"/>
              </a:rPr>
              <a:t>58</a:t>
            </a: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羅馬書 </a:t>
            </a:r>
            <a:r>
              <a:rPr lang="en-US" altLang="zh-TW" sz="5400" spc="-150" dirty="0">
                <a:ln w="3175">
                  <a:noFill/>
                </a:ln>
                <a:solidFill>
                  <a:schemeClr val="tx1"/>
                </a:solidFill>
                <a:latin typeface="標楷體" pitchFamily="65" charset="-120"/>
                <a:ea typeface="標楷體" pitchFamily="65" charset="-120"/>
                <a:cs typeface="Arial" charset="0"/>
              </a:rPr>
              <a:t>8</a:t>
            </a:r>
            <a:endParaRPr lang="en-US"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8</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516449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阮互人看做</a:t>
            </a:r>
            <a:r>
              <a:rPr lang="zh-CN" altLang="en-US" sz="4800" dirty="0">
                <a:latin typeface="DFKai-SB" panose="03000509000000000000" pitchFamily="65" charset="-120"/>
                <a:ea typeface="DFKai-SB" panose="03000509000000000000" pitchFamily="65" charset="-120"/>
              </a:rPr>
              <a:t>啲</a:t>
            </a:r>
            <a:r>
              <a:rPr lang="zh-TW" altLang="en-US" sz="4800" dirty="0">
                <a:latin typeface="DFKai-SB" panose="03000509000000000000" pitchFamily="65" charset="-120"/>
                <a:ea typeface="DFKai-SB" panose="03000509000000000000" pitchFamily="65" charset="-120"/>
              </a:rPr>
              <a:t>欲刣的羊。</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b="1" dirty="0">
                <a:solidFill>
                  <a:srgbClr val="FFFF00"/>
                </a:solidFill>
                <a:latin typeface="DFKai-SB" panose="03000509000000000000" pitchFamily="65" charset="-120"/>
                <a:ea typeface="DFKai-SB" panose="03000509000000000000" pitchFamily="65" charset="-120"/>
              </a:rPr>
              <a:t>攏</a:t>
            </a:r>
            <a:r>
              <a:rPr lang="en-US" sz="4800" dirty="0">
                <a:solidFill>
                  <a:srgbClr val="FFFF00"/>
                </a:solidFill>
                <a:ea typeface="DFKai-SB" panose="03000509000000000000" pitchFamily="65" charset="-120"/>
              </a:rPr>
              <a:t>m̄</a:t>
            </a:r>
            <a:r>
              <a:rPr lang="en-US" sz="4800" dirty="0">
                <a:solidFill>
                  <a:srgbClr val="FFFF00"/>
                </a:solidFill>
                <a:latin typeface="DFKai-SB" panose="03000509000000000000" pitchFamily="65" charset="-120"/>
                <a:ea typeface="DFKai-SB" panose="03000509000000000000" pitchFamily="65" charset="-120"/>
              </a:rPr>
              <a:t>-</a:t>
            </a:r>
            <a:r>
              <a:rPr lang="zh-TW" altLang="en-US" sz="4800" b="1" dirty="0">
                <a:solidFill>
                  <a:srgbClr val="FFFF00"/>
                </a:solidFill>
                <a:latin typeface="DFKai-SB" panose="03000509000000000000" pitchFamily="65" charset="-120"/>
                <a:ea typeface="DFKai-SB" panose="03000509000000000000" pitchFamily="65" charset="-120"/>
              </a:rPr>
              <a:t>是</a:t>
            </a:r>
            <a:r>
              <a:rPr lang="en-US" sz="4800" b="1" dirty="0">
                <a:solidFill>
                  <a:srgbClr val="FFFF00"/>
                </a:solidFill>
                <a:latin typeface="DFKai-SB" panose="03000509000000000000" pitchFamily="65" charset="-120"/>
                <a:ea typeface="DFKai-SB" panose="03000509000000000000" pitchFamily="65" charset="-120"/>
              </a:rPr>
              <a:t>!</a:t>
            </a:r>
            <a:r>
              <a:rPr lang="zh-TW" altLang="en-US" sz="4800" b="1" dirty="0">
                <a:solidFill>
                  <a:srgbClr val="FFFF00"/>
                </a:solidFill>
                <a:latin typeface="DFKai-SB" panose="03000509000000000000" pitchFamily="65" charset="-120"/>
                <a:ea typeface="DFKai-SB" panose="03000509000000000000" pitchFamily="65" charset="-120"/>
              </a:rPr>
              <a:t>佇諸個一切的代誌，咱靠疼咱的上帝贏到有賰</a:t>
            </a:r>
            <a:r>
              <a:rPr lang="en-US" sz="4800" b="1" dirty="0">
                <a:solidFill>
                  <a:srgbClr val="FFFF00"/>
                </a:solidFill>
                <a:latin typeface="DFKai-SB" panose="03000509000000000000" pitchFamily="65" charset="-120"/>
                <a:ea typeface="DFKai-SB" panose="03000509000000000000" pitchFamily="65" charset="-120"/>
              </a:rPr>
              <a:t>!</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894117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8</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499693"/>
          </a:xfrm>
        </p:spPr>
        <p:txBody>
          <a:bodyPr/>
          <a:lstStyle/>
          <a:p>
            <a:pPr marL="0" indent="0" algn="ctr">
              <a:buNone/>
            </a:pPr>
            <a:r>
              <a:rPr lang="zh-TW" altLang="en-US" sz="4800" u="sng" dirty="0" smtClean="0">
                <a:latin typeface="DFKai-SB" panose="03000509000000000000" pitchFamily="65" charset="-120"/>
                <a:ea typeface="DFKai-SB" panose="03000509000000000000" pitchFamily="65" charset="-120"/>
              </a:rPr>
              <a:t>司會</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因為我確信，無論是死、是活，</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b="1" dirty="0">
                <a:solidFill>
                  <a:srgbClr val="FFFF00"/>
                </a:solidFill>
                <a:latin typeface="DFKai-SB" panose="03000509000000000000" pitchFamily="65" charset="-120"/>
                <a:ea typeface="DFKai-SB" panose="03000509000000000000" pitchFamily="65" charset="-120"/>
              </a:rPr>
              <a:t>是天使，是靈界的統領者抑是權力者，</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894117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8</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5047536"/>
          </a:xfrm>
        </p:spPr>
        <p:txBody>
          <a:bodyPr/>
          <a:lstStyle/>
          <a:p>
            <a:pPr marL="0" indent="0" algn="ctr">
              <a:buNone/>
            </a:pPr>
            <a:r>
              <a:rPr lang="zh-TW" altLang="en-US" sz="4000" u="sng" dirty="0" smtClean="0">
                <a:latin typeface="DFKai-SB" panose="03000509000000000000" pitchFamily="65" charset="-120"/>
                <a:ea typeface="DFKai-SB" panose="03000509000000000000" pitchFamily="65" charset="-120"/>
              </a:rPr>
              <a:t>司會</a:t>
            </a:r>
            <a:endParaRPr lang="en-US" altLang="zh-TW" sz="4000" dirty="0" smtClean="0">
              <a:latin typeface="DFKai-SB" panose="03000509000000000000" pitchFamily="65" charset="-120"/>
              <a:ea typeface="DFKai-SB" panose="03000509000000000000" pitchFamily="65" charset="-120"/>
            </a:endParaRPr>
          </a:p>
          <a:p>
            <a:pPr marL="0" indent="0">
              <a:buNone/>
            </a:pPr>
            <a:r>
              <a:rPr lang="en-US" altLang="zh-TW" sz="4000" dirty="0" smtClean="0">
                <a:latin typeface="DFKai-SB" panose="03000509000000000000" pitchFamily="65" charset="-120"/>
                <a:ea typeface="DFKai-SB" panose="03000509000000000000" pitchFamily="65" charset="-120"/>
              </a:rPr>
              <a:t>【</a:t>
            </a:r>
            <a:r>
              <a:rPr lang="zh-TW" altLang="en-US" sz="4000" dirty="0" smtClean="0">
                <a:latin typeface="DFKai-SB" panose="03000509000000000000" pitchFamily="65" charset="-120"/>
                <a:ea typeface="DFKai-SB" panose="03000509000000000000" pitchFamily="65" charset="-120"/>
              </a:rPr>
              <a:t>啟</a:t>
            </a:r>
            <a:r>
              <a:rPr lang="en-US" altLang="zh-TW" sz="4000" dirty="0" smtClean="0">
                <a:latin typeface="DFKai-SB" panose="03000509000000000000" pitchFamily="65" charset="-120"/>
                <a:ea typeface="DFKai-SB" panose="03000509000000000000" pitchFamily="65" charset="-120"/>
              </a:rPr>
              <a:t>】</a:t>
            </a:r>
            <a:r>
              <a:rPr lang="zh-TW" altLang="en-US" sz="4000" dirty="0">
                <a:latin typeface="DFKai-SB" panose="03000509000000000000" pitchFamily="65" charset="-120"/>
                <a:ea typeface="DFKai-SB" panose="03000509000000000000" pitchFamily="65" charset="-120"/>
              </a:rPr>
              <a:t>是現今抑是將來的，</a:t>
            </a:r>
            <a:endParaRPr lang="en-US" altLang="zh-TW" sz="4000" dirty="0" smtClean="0">
              <a:latin typeface="DFKai-SB" panose="03000509000000000000" pitchFamily="65" charset="-120"/>
              <a:ea typeface="DFKai-SB" panose="03000509000000000000" pitchFamily="65" charset="-120"/>
            </a:endParaRPr>
          </a:p>
          <a:p>
            <a:pPr marL="0" indent="0" algn="ctr">
              <a:buNone/>
            </a:pPr>
            <a:r>
              <a:rPr lang="en-US" altLang="zh-TW" sz="4000" dirty="0" smtClean="0">
                <a:latin typeface="DFKai-SB" panose="03000509000000000000" pitchFamily="65" charset="-120"/>
                <a:ea typeface="DFKai-SB" panose="03000509000000000000" pitchFamily="65" charset="-120"/>
              </a:rPr>
              <a:t> </a:t>
            </a:r>
            <a:r>
              <a:rPr lang="zh-TW" altLang="en-US" sz="4000" u="sng" dirty="0" smtClean="0">
                <a:solidFill>
                  <a:srgbClr val="FFFF00"/>
                </a:solidFill>
                <a:latin typeface="DFKai-SB" panose="03000509000000000000" pitchFamily="65" charset="-120"/>
                <a:ea typeface="DFKai-SB" panose="03000509000000000000" pitchFamily="65" charset="-120"/>
              </a:rPr>
              <a:t>會</a:t>
            </a:r>
            <a:r>
              <a:rPr lang="zh-TW" altLang="en-US" sz="4000" u="sng" dirty="0" smtClean="0">
                <a:solidFill>
                  <a:srgbClr val="FFFF00"/>
                </a:solidFill>
                <a:latin typeface="DFKai-SB" panose="03000509000000000000" pitchFamily="65" charset="-120"/>
                <a:ea typeface="DFKai-SB" panose="03000509000000000000" pitchFamily="65" charset="-120"/>
              </a:rPr>
              <a:t>眾</a:t>
            </a:r>
            <a:endParaRPr lang="zh-TW" altLang="en-US" sz="40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000" dirty="0">
                <a:solidFill>
                  <a:srgbClr val="FFFF00"/>
                </a:solidFill>
                <a:latin typeface="DFKai-SB" panose="03000509000000000000" pitchFamily="65" charset="-120"/>
                <a:ea typeface="DFKai-SB" panose="03000509000000000000" pitchFamily="65" charset="-120"/>
              </a:rPr>
              <a:t>【</a:t>
            </a:r>
            <a:r>
              <a:rPr lang="zh-TW" altLang="en-US" sz="4000" dirty="0" smtClean="0">
                <a:solidFill>
                  <a:srgbClr val="FFFF00"/>
                </a:solidFill>
                <a:latin typeface="DFKai-SB" panose="03000509000000000000" pitchFamily="65" charset="-120"/>
                <a:ea typeface="DFKai-SB" panose="03000509000000000000" pitchFamily="65" charset="-120"/>
              </a:rPr>
              <a:t>應</a:t>
            </a:r>
            <a:r>
              <a:rPr lang="en-US" altLang="zh-TW" sz="4000" dirty="0" smtClean="0">
                <a:solidFill>
                  <a:srgbClr val="FFFF00"/>
                </a:solidFill>
                <a:latin typeface="DFKai-SB" panose="03000509000000000000" pitchFamily="65" charset="-120"/>
                <a:ea typeface="DFKai-SB" panose="03000509000000000000" pitchFamily="65" charset="-120"/>
              </a:rPr>
              <a:t>】</a:t>
            </a:r>
            <a:r>
              <a:rPr lang="zh-TW" altLang="en-US" sz="4000" b="1" dirty="0">
                <a:solidFill>
                  <a:srgbClr val="FFFF00"/>
                </a:solidFill>
                <a:latin typeface="DFKai-SB" panose="03000509000000000000" pitchFamily="65" charset="-120"/>
                <a:ea typeface="DFKai-SB" panose="03000509000000000000" pitchFamily="65" charset="-120"/>
              </a:rPr>
              <a:t>是天頂抑是地下的神靈，抑是其他的被造物</a:t>
            </a:r>
            <a:r>
              <a:rPr lang="zh-TW" altLang="en-US" sz="4000" b="1" dirty="0" smtClean="0">
                <a:solidFill>
                  <a:srgbClr val="FFFF00"/>
                </a:solidFill>
                <a:latin typeface="DFKai-SB" panose="03000509000000000000" pitchFamily="65" charset="-120"/>
                <a:ea typeface="DFKai-SB" panose="03000509000000000000" pitchFamily="65" charset="-120"/>
              </a:rPr>
              <a:t>，</a:t>
            </a:r>
            <a:endParaRPr lang="en-US" altLang="zh-TW" sz="4000" b="1" dirty="0" smtClean="0">
              <a:solidFill>
                <a:srgbClr val="FFFF00"/>
              </a:solidFill>
              <a:latin typeface="DFKai-SB" panose="03000509000000000000" pitchFamily="65" charset="-120"/>
              <a:ea typeface="DFKai-SB" panose="03000509000000000000" pitchFamily="65" charset="-120"/>
            </a:endParaRPr>
          </a:p>
          <a:p>
            <a:pPr marL="0" indent="0">
              <a:buNone/>
            </a:pPr>
            <a:r>
              <a:rPr lang="en-US" altLang="zh-TW" sz="4000" dirty="0" smtClean="0">
                <a:latin typeface="DFKai-SB" panose="03000509000000000000" pitchFamily="65" charset="-120"/>
                <a:ea typeface="DFKai-SB" panose="03000509000000000000" pitchFamily="65" charset="-120"/>
              </a:rPr>
              <a:t>【</a:t>
            </a:r>
            <a:r>
              <a:rPr lang="zh-TW" altLang="en-US" sz="4000" dirty="0" smtClean="0">
                <a:latin typeface="DFKai-SB" panose="03000509000000000000" pitchFamily="65" charset="-120"/>
                <a:ea typeface="DFKai-SB" panose="03000509000000000000" pitchFamily="65" charset="-120"/>
              </a:rPr>
              <a:t>齊聲</a:t>
            </a:r>
            <a:r>
              <a:rPr lang="en-US" altLang="zh-TW" sz="4000" dirty="0" smtClean="0">
                <a:latin typeface="DFKai-SB" panose="03000509000000000000" pitchFamily="65" charset="-120"/>
                <a:ea typeface="DFKai-SB" panose="03000509000000000000" pitchFamily="65" charset="-120"/>
              </a:rPr>
              <a:t>】</a:t>
            </a:r>
            <a:r>
              <a:rPr lang="zh-TW" altLang="en-US" sz="4000" u="sng" dirty="0">
                <a:latin typeface="DFKai-SB" panose="03000509000000000000" pitchFamily="65" charset="-120"/>
                <a:ea typeface="DFKai-SB" panose="03000509000000000000" pitchFamily="65" charset="-120"/>
              </a:rPr>
              <a:t>會</a:t>
            </a:r>
            <a:r>
              <a:rPr lang="zh-TW" altLang="en-US" sz="4000" u="sng" dirty="0" smtClean="0">
                <a:latin typeface="DFKai-SB" panose="03000509000000000000" pitchFamily="65" charset="-120"/>
                <a:ea typeface="DFKai-SB" panose="03000509000000000000" pitchFamily="65" charset="-120"/>
              </a:rPr>
              <a:t>眾</a:t>
            </a:r>
            <a:r>
              <a:rPr lang="zh-TW" altLang="en-US" sz="4000" u="sng" dirty="0">
                <a:latin typeface="DFKai-SB" panose="03000509000000000000" pitchFamily="65" charset="-120"/>
                <a:ea typeface="DFKai-SB" panose="03000509000000000000" pitchFamily="65" charset="-120"/>
              </a:rPr>
              <a:t> </a:t>
            </a:r>
            <a:r>
              <a:rPr lang="en-US" altLang="zh-TW" sz="4000" u="sng" dirty="0" smtClean="0">
                <a:latin typeface="DFKai-SB" panose="03000509000000000000" pitchFamily="65" charset="-120"/>
                <a:ea typeface="DFKai-SB" panose="03000509000000000000" pitchFamily="65" charset="-120"/>
              </a:rPr>
              <a:t>&amp;</a:t>
            </a:r>
            <a:r>
              <a:rPr lang="zh-TW" altLang="en-US" sz="4000" u="sng" dirty="0" smtClean="0">
                <a:latin typeface="DFKai-SB" panose="03000509000000000000" pitchFamily="65" charset="-120"/>
                <a:ea typeface="DFKai-SB" panose="03000509000000000000" pitchFamily="65" charset="-120"/>
              </a:rPr>
              <a:t> 司會</a:t>
            </a:r>
            <a:endParaRPr lang="en-US" altLang="zh-TW" sz="4000" u="sng" dirty="0" smtClean="0">
              <a:latin typeface="DFKai-SB" panose="03000509000000000000" pitchFamily="65" charset="-120"/>
              <a:ea typeface="DFKai-SB" panose="03000509000000000000" pitchFamily="65" charset="-120"/>
            </a:endParaRPr>
          </a:p>
          <a:p>
            <a:pPr marL="0" indent="0">
              <a:buNone/>
            </a:pPr>
            <a:r>
              <a:rPr lang="zh-TW" altLang="en-US" sz="4000" b="1" dirty="0">
                <a:latin typeface="DFKai-SB" panose="03000509000000000000" pitchFamily="65" charset="-120"/>
                <a:ea typeface="DFKai-SB" panose="03000509000000000000" pitchFamily="65" charset="-120"/>
              </a:rPr>
              <a:t>攏未當切斷上帝通過咱的主基督耶穌對咱的疼</a:t>
            </a:r>
            <a:r>
              <a:rPr lang="en-US" sz="4000" b="1" dirty="0" smtClean="0">
                <a:latin typeface="DFKai-SB" panose="03000509000000000000" pitchFamily="65" charset="-120"/>
                <a:ea typeface="DFKai-SB" panose="03000509000000000000" pitchFamily="65" charset="-120"/>
              </a:rPr>
              <a:t>!</a:t>
            </a:r>
            <a:endParaRPr lang="en-US" sz="40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894117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8</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關係諸個代誌，咱欲按怎講</a:t>
            </a:r>
            <a:r>
              <a:rPr lang="en-US" sz="4800" dirty="0">
                <a:latin typeface="DFKai-SB" panose="03000509000000000000" pitchFamily="65" charset="-120"/>
                <a:ea typeface="DFKai-SB" panose="03000509000000000000" pitchFamily="65" charset="-120"/>
              </a:rPr>
              <a:t>?</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b="1" dirty="0">
                <a:solidFill>
                  <a:srgbClr val="FFFF00"/>
                </a:solidFill>
                <a:latin typeface="DFKai-SB" panose="03000509000000000000" pitchFamily="65" charset="-120"/>
                <a:ea typeface="DFKai-SB" panose="03000509000000000000" pitchFamily="65" charset="-120"/>
              </a:rPr>
              <a:t>上帝若為咱，啥人會當抵敵咱</a:t>
            </a:r>
            <a:r>
              <a:rPr lang="en-US" sz="4800" b="1" dirty="0">
                <a:solidFill>
                  <a:srgbClr val="FFFF00"/>
                </a:solidFill>
                <a:latin typeface="DFKai-SB" panose="03000509000000000000" pitchFamily="65" charset="-120"/>
                <a:ea typeface="DFKai-SB" panose="03000509000000000000" pitchFamily="65" charset="-120"/>
              </a:rPr>
              <a:t>?</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2029000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8</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祂既然無惜家己的子，互祂為著咱眾人犧牲，</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b="1" dirty="0">
                <a:solidFill>
                  <a:srgbClr val="FFFF00"/>
                </a:solidFill>
                <a:latin typeface="DFKai-SB" panose="03000509000000000000" pitchFamily="65" charset="-120"/>
                <a:ea typeface="DFKai-SB" panose="03000509000000000000" pitchFamily="65" charset="-120"/>
              </a:rPr>
              <a:t>豈未將萬物嘛白白賜互咱</a:t>
            </a:r>
            <a:r>
              <a:rPr lang="en-US" sz="4800" b="1" dirty="0">
                <a:solidFill>
                  <a:srgbClr val="FFFF00"/>
                </a:solidFill>
                <a:latin typeface="DFKai-SB" panose="03000509000000000000" pitchFamily="65" charset="-120"/>
                <a:ea typeface="DFKai-SB" panose="03000509000000000000" pitchFamily="65" charset="-120"/>
              </a:rPr>
              <a:t>?</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6296919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8</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531222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en-US" sz="4800" dirty="0">
                <a:latin typeface="DFKai-SB" panose="03000509000000000000" pitchFamily="65" charset="-120"/>
                <a:ea typeface="DFKai-SB" panose="03000509000000000000" pitchFamily="65" charset="-120"/>
              </a:rPr>
              <a:t>啥人會當控告上帝的選民</a:t>
            </a:r>
            <a:r>
              <a:rPr lang="en-US" sz="4800" dirty="0">
                <a:latin typeface="DFKai-SB" panose="03000509000000000000" pitchFamily="65" charset="-120"/>
                <a:ea typeface="DFKai-SB" panose="03000509000000000000" pitchFamily="65" charset="-120"/>
              </a:rPr>
              <a:t>?</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b="1" dirty="0">
                <a:solidFill>
                  <a:srgbClr val="FFFF00"/>
                </a:solidFill>
                <a:latin typeface="DFKai-SB" panose="03000509000000000000" pitchFamily="65" charset="-120"/>
                <a:ea typeface="DFKai-SB" panose="03000509000000000000" pitchFamily="65" charset="-120"/>
              </a:rPr>
              <a:t>宣判姻做義人的是上帝</a:t>
            </a:r>
            <a:r>
              <a:rPr lang="en-US" sz="4800" b="1" dirty="0">
                <a:solidFill>
                  <a:srgbClr val="FFFF00"/>
                </a:solidFill>
                <a:latin typeface="DFKai-SB" panose="03000509000000000000" pitchFamily="65" charset="-120"/>
                <a:ea typeface="DFKai-SB" panose="03000509000000000000" pitchFamily="65" charset="-120"/>
              </a:rPr>
              <a:t>!</a:t>
            </a:r>
            <a:endParaRPr lang="en-US" sz="4800" dirty="0">
              <a:solidFill>
                <a:srgbClr val="FFFF00"/>
              </a:solidFill>
              <a:latin typeface="DFKai-SB" panose="03000509000000000000" pitchFamily="65" charset="-120"/>
              <a:ea typeface="DFKai-SB" panose="03000509000000000000" pitchFamily="65" charset="-120"/>
            </a:endParaRPr>
          </a:p>
          <a:p>
            <a:pPr marL="0" indent="0">
              <a:buNone/>
            </a:pP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4894117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8</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383489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en-US" sz="4800" dirty="0">
                <a:latin typeface="DFKai-SB" panose="03000509000000000000" pitchFamily="65" charset="-120"/>
                <a:ea typeface="DFKai-SB" panose="03000509000000000000" pitchFamily="65" charset="-120"/>
              </a:rPr>
              <a:t>若按呢</a:t>
            </a:r>
            <a:r>
              <a:rPr lang="en-US" sz="4800" dirty="0">
                <a:latin typeface="DFKai-SB" panose="03000509000000000000" pitchFamily="65" charset="-120"/>
                <a:ea typeface="DFKai-SB" panose="03000509000000000000" pitchFamily="65" charset="-120"/>
              </a:rPr>
              <a:t>? </a:t>
            </a:r>
            <a:r>
              <a:rPr lang="zh-TW" altLang="en-US" sz="4800" dirty="0">
                <a:latin typeface="DFKai-SB" panose="03000509000000000000" pitchFamily="65" charset="-120"/>
                <a:ea typeface="DFKai-SB" panose="03000509000000000000" pitchFamily="65" charset="-120"/>
              </a:rPr>
              <a:t>啥人會當給姻定罪</a:t>
            </a:r>
            <a:r>
              <a:rPr lang="en-US" sz="4800" dirty="0">
                <a:latin typeface="DFKai-SB" panose="03000509000000000000" pitchFamily="65" charset="-120"/>
                <a:ea typeface="DFKai-SB" panose="03000509000000000000" pitchFamily="65" charset="-120"/>
              </a:rPr>
              <a:t>?</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en-US" sz="4800" dirty="0">
                <a:solidFill>
                  <a:srgbClr val="FFFF00"/>
                </a:solidFill>
                <a:ea typeface="DFKai-SB" panose="03000509000000000000" pitchFamily="65" charset="-120"/>
              </a:rPr>
              <a:t>M̄</a:t>
            </a:r>
            <a:r>
              <a:rPr lang="en-US" sz="4800" dirty="0" smtClean="0">
                <a:solidFill>
                  <a:srgbClr val="FFFF00"/>
                </a:solidFill>
                <a:latin typeface="DFKai-SB" panose="03000509000000000000" pitchFamily="65" charset="-120"/>
                <a:ea typeface="DFKai-SB" panose="03000509000000000000" pitchFamily="65" charset="-120"/>
              </a:rPr>
              <a:t>-</a:t>
            </a:r>
            <a:r>
              <a:rPr lang="zh-TW" altLang="en-US" sz="4800" b="1" dirty="0" smtClean="0">
                <a:solidFill>
                  <a:srgbClr val="FFFF00"/>
                </a:solidFill>
                <a:latin typeface="DFKai-SB" panose="03000509000000000000" pitchFamily="65" charset="-120"/>
                <a:ea typeface="DFKai-SB" panose="03000509000000000000" pitchFamily="65" charset="-120"/>
              </a:rPr>
              <a:t>是</a:t>
            </a:r>
            <a:r>
              <a:rPr lang="zh-TW" altLang="en-US" sz="4800" b="1" dirty="0">
                <a:solidFill>
                  <a:srgbClr val="FFFF00"/>
                </a:solidFill>
                <a:latin typeface="DFKai-SB" panose="03000509000000000000" pitchFamily="65" charset="-120"/>
                <a:ea typeface="DFKai-SB" panose="03000509000000000000" pitchFamily="65" charset="-120"/>
              </a:rPr>
              <a:t>基督耶穌</a:t>
            </a:r>
            <a:r>
              <a:rPr lang="en-US" sz="4800" b="1" dirty="0">
                <a:solidFill>
                  <a:srgbClr val="FFFF00"/>
                </a:solidFill>
                <a:latin typeface="DFKai-SB" panose="03000509000000000000" pitchFamily="65" charset="-120"/>
                <a:ea typeface="DFKai-SB" panose="03000509000000000000" pitchFamily="65" charset="-120"/>
              </a:rPr>
              <a:t>!</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894117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8</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祂已經死，閣上帝有互祂對死人中復活，</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b="1" dirty="0">
                <a:solidFill>
                  <a:srgbClr val="FFFF00"/>
                </a:solidFill>
                <a:latin typeface="DFKai-SB" panose="03000509000000000000" pitchFamily="65" charset="-120"/>
                <a:ea typeface="DFKai-SB" panose="03000509000000000000" pitchFamily="65" charset="-120"/>
              </a:rPr>
              <a:t>今坐佇上帝的正旁</a:t>
            </a:r>
            <a:r>
              <a:rPr lang="zh-CN" altLang="en-US" sz="4800" b="1" dirty="0">
                <a:solidFill>
                  <a:srgbClr val="FFFF00"/>
                </a:solidFill>
                <a:latin typeface="DFKai-SB" panose="03000509000000000000" pitchFamily="65" charset="-120"/>
                <a:ea typeface="DFKai-SB" panose="03000509000000000000" pitchFamily="65" charset="-120"/>
              </a:rPr>
              <a:t>啲</a:t>
            </a:r>
            <a:r>
              <a:rPr lang="zh-TW" altLang="en-US" sz="4800" b="1" dirty="0">
                <a:solidFill>
                  <a:srgbClr val="FFFF00"/>
                </a:solidFill>
                <a:latin typeface="DFKai-SB" panose="03000509000000000000" pitchFamily="65" charset="-120"/>
                <a:ea typeface="DFKai-SB" panose="03000509000000000000" pitchFamily="65" charset="-120"/>
              </a:rPr>
              <a:t>替咱祈求。</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894117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8</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3834896"/>
          </a:xfrm>
        </p:spPr>
        <p:txBody>
          <a:bodyPr/>
          <a:lstStyle/>
          <a:p>
            <a:pPr marL="0" indent="0" algn="ctr">
              <a:buNone/>
            </a:pPr>
            <a:r>
              <a:rPr lang="zh-TW" altLang="en-US" sz="4800" u="sng" dirty="0" smtClean="0">
                <a:latin typeface="DFKai-SB" panose="03000509000000000000" pitchFamily="65" charset="-120"/>
                <a:ea typeface="DFKai-SB" panose="03000509000000000000" pitchFamily="65" charset="-120"/>
              </a:rPr>
              <a:t>司會</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啥人會當切斷基督對咱的疼</a:t>
            </a:r>
            <a:r>
              <a:rPr lang="en-US" sz="4800" dirty="0">
                <a:latin typeface="DFKai-SB" panose="03000509000000000000" pitchFamily="65" charset="-120"/>
                <a:ea typeface="DFKai-SB" panose="03000509000000000000" pitchFamily="65" charset="-120"/>
              </a:rPr>
              <a:t>?</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b="1" dirty="0">
                <a:solidFill>
                  <a:srgbClr val="FFFF00"/>
                </a:solidFill>
                <a:latin typeface="DFKai-SB" panose="03000509000000000000" pitchFamily="65" charset="-120"/>
                <a:ea typeface="DFKai-SB" panose="03000509000000000000" pitchFamily="65" charset="-120"/>
              </a:rPr>
              <a:t>是患難，是困苦，</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894117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8</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383489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是迫害，是枵餓</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b="1" dirty="0">
                <a:solidFill>
                  <a:srgbClr val="FFFF00"/>
                </a:solidFill>
                <a:latin typeface="DFKai-SB" panose="03000509000000000000" pitchFamily="65" charset="-120"/>
                <a:ea typeface="DFKai-SB" panose="03000509000000000000" pitchFamily="65" charset="-120"/>
              </a:rPr>
              <a:t>是散赤，是危險，抑是慘死</a:t>
            </a:r>
            <a:r>
              <a:rPr lang="en-US" sz="4800" b="1" dirty="0">
                <a:solidFill>
                  <a:srgbClr val="FFFF00"/>
                </a:solidFill>
                <a:latin typeface="DFKai-SB" panose="03000509000000000000" pitchFamily="65" charset="-120"/>
                <a:ea typeface="DFKai-SB" panose="03000509000000000000" pitchFamily="65" charset="-120"/>
              </a:rPr>
              <a:t>?</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894117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8</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3834896"/>
          </a:xfrm>
        </p:spPr>
        <p:txBody>
          <a:bodyPr/>
          <a:lstStyle/>
          <a:p>
            <a:pPr marL="0" indent="0" algn="ctr">
              <a:buNone/>
            </a:pPr>
            <a:r>
              <a:rPr lang="zh-TW" altLang="en-US" sz="4800" u="sng" dirty="0" smtClean="0">
                <a:latin typeface="DFKai-SB" panose="03000509000000000000" pitchFamily="65" charset="-120"/>
                <a:ea typeface="DFKai-SB" panose="03000509000000000000" pitchFamily="65" charset="-120"/>
              </a:rPr>
              <a:t>司會</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照聖經所記載：</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b="1" dirty="0">
                <a:solidFill>
                  <a:srgbClr val="FFFF00"/>
                </a:solidFill>
                <a:latin typeface="DFKai-SB" panose="03000509000000000000" pitchFamily="65" charset="-120"/>
                <a:ea typeface="DFKai-SB" panose="03000509000000000000" pitchFamily="65" charset="-120"/>
              </a:rPr>
              <a:t>為著恁的緣故，阮歸日面對死的威脅；</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894117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778</TotalTime>
  <Words>1758</Words>
  <Application>Microsoft Office PowerPoint</Application>
  <PresentationFormat>On-screen Show (4:3)</PresentationFormat>
  <Paragraphs>117</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啟應 58</vt:lpstr>
      <vt:lpstr>啟應-羅馬書 8</vt:lpstr>
      <vt:lpstr>啟應-羅馬書 8</vt:lpstr>
      <vt:lpstr>啟應-羅馬書 8</vt:lpstr>
      <vt:lpstr>啟應-羅馬書 8</vt:lpstr>
      <vt:lpstr>啟應-羅馬書 8</vt:lpstr>
      <vt:lpstr>啟應-羅馬書 8</vt:lpstr>
      <vt:lpstr>啟應-羅馬書 8</vt:lpstr>
      <vt:lpstr>啟應-羅馬書 8</vt:lpstr>
      <vt:lpstr>啟應-羅馬書 8</vt:lpstr>
      <vt:lpstr>啟應-羅馬書 8</vt:lpstr>
      <vt:lpstr>啟應-羅馬書 8</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Eric</cp:lastModifiedBy>
  <cp:revision>171</cp:revision>
  <dcterms:created xsi:type="dcterms:W3CDTF">2015-02-07T13:24:58Z</dcterms:created>
  <dcterms:modified xsi:type="dcterms:W3CDTF">2017-03-21T22:58:39Z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