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99" r:id="rId5"/>
    <p:sldId id="300" r:id="rId6"/>
    <p:sldId id="301" r:id="rId7"/>
    <p:sldId id="302" r:id="rId8"/>
    <p:sldId id="303" r:id="rId9"/>
    <p:sldId id="304" r:id="rId10"/>
    <p:sldId id="305" r:id="rId11"/>
    <p:sldId id="306" r:id="rId12"/>
    <p:sldId id="310" r:id="rId13"/>
    <p:sldId id="307" r:id="rId14"/>
    <p:sldId id="308" r:id="rId15"/>
    <p:sldId id="30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258"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2:10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馬太福音 </a:t>
            </a:r>
            <a:r>
              <a:rPr lang="en-US" altLang="zh-TW" sz="5400" spc="-150" dirty="0" smtClean="0">
                <a:ln w="3175">
                  <a:noFill/>
                </a:ln>
                <a:solidFill>
                  <a:schemeClr val="tx1"/>
                </a:solidFill>
                <a:latin typeface="標楷體" pitchFamily="65" charset="-120"/>
                <a:ea typeface="標楷體" pitchFamily="65" charset="-120"/>
                <a:cs typeface="Arial" charset="0"/>
              </a:rPr>
              <a:t>6</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所以，恁</a:t>
            </a:r>
            <a:r>
              <a:rPr lang="en-US" altLang="zh-TW" sz="4800" dirty="0" smtClean="0">
                <a:latin typeface="標楷體" pitchFamily="65" charset="-120"/>
                <a:ea typeface="標楷體" pitchFamily="65" charset="-120"/>
              </a:rPr>
              <a:t>m̄-</a:t>
            </a:r>
            <a:r>
              <a:rPr lang="zh-TW" altLang="zh-TW" sz="4800" dirty="0" smtClean="0">
                <a:latin typeface="標楷體" pitchFamily="65" charset="-120"/>
                <a:ea typeface="標楷體" pitchFamily="65" charset="-120"/>
              </a:rPr>
              <a:t>免操煩講：阮欲食甚麼</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抑是阮欲飲甚麼，欲穿甚麼</a:t>
            </a:r>
            <a:r>
              <a:rPr lang="en-US" altLang="zh-TW" sz="4800"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諸個攏是外邦人啲追求的。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恁的天父知諸個攏是恁所需要的。</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著先追求祂的主權及祂的旨意實現，</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諸個物件就會續攏互恁。</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5823133"/>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所</a:t>
            </a:r>
            <a:r>
              <a:rPr lang="zh-TW" altLang="zh-TW" sz="4400" smtClean="0">
                <a:latin typeface="標楷體" pitchFamily="65" charset="-120"/>
                <a:ea typeface="標楷體" pitchFamily="65" charset="-120"/>
              </a:rPr>
              <a:t>以</a:t>
            </a:r>
            <a:r>
              <a:rPr lang="zh-TW" altLang="zh-TW" sz="4400" smtClean="0">
                <a:latin typeface="標楷體" pitchFamily="65" charset="-120"/>
                <a:ea typeface="標楷體" pitchFamily="65" charset="-120"/>
              </a:rPr>
              <a:t>，</a:t>
            </a:r>
            <a:r>
              <a:rPr lang="zh-TW" altLang="en-US" sz="4400" smtClean="0">
                <a:latin typeface="標楷體" pitchFamily="65" charset="-120"/>
                <a:ea typeface="標楷體" pitchFamily="65" charset="-120"/>
              </a:rPr>
              <a:t>呣</a:t>
            </a:r>
            <a:r>
              <a:rPr lang="zh-TW" altLang="zh-TW" sz="4400" smtClean="0">
                <a:latin typeface="標楷體" pitchFamily="65" charset="-120"/>
                <a:ea typeface="標楷體" pitchFamily="65" charset="-120"/>
              </a:rPr>
              <a:t>通</a:t>
            </a:r>
            <a:r>
              <a:rPr lang="zh-TW" altLang="zh-TW" sz="4400" dirty="0" smtClean="0">
                <a:latin typeface="標楷體" pitchFamily="65" charset="-120"/>
                <a:ea typeface="標楷體" pitchFamily="65" charset="-120"/>
              </a:rPr>
              <a:t>為著明仔載操煩；</a:t>
            </a:r>
            <a:endParaRPr lang="en-US" altLang="zh-TW" sz="4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smtClean="0">
              <a:solidFill>
                <a:srgbClr val="FFFF00"/>
              </a:solidFill>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明仔載的代誌明仔載才操煩。</a:t>
            </a:r>
            <a:endParaRPr lang="en-US" altLang="zh-TW" sz="4400" dirty="0" smtClean="0">
              <a:solidFill>
                <a:srgbClr val="FFFF00"/>
              </a:solidFill>
              <a:latin typeface="標楷體" pitchFamily="65" charset="-120"/>
              <a:ea typeface="標楷體" pitchFamily="65" charset="-120"/>
            </a:endParaRPr>
          </a:p>
          <a:p>
            <a:pPr marL="0" indent="0">
              <a:buNone/>
            </a:pPr>
            <a:r>
              <a:rPr lang="zh-TW" altLang="en-US" sz="600" dirty="0" smtClean="0">
                <a:solidFill>
                  <a:srgbClr val="FFFF00"/>
                </a:solidFill>
                <a:latin typeface="標楷體" pitchFamily="65" charset="-120"/>
                <a:ea typeface="標楷體" pitchFamily="65" charset="-120"/>
              </a:rPr>
              <a:t>  </a:t>
            </a:r>
            <a:endParaRPr lang="en-US" altLang="zh-TW" sz="600" dirty="0" smtClean="0">
              <a:solidFill>
                <a:srgbClr val="FFFF00"/>
              </a:solidFill>
              <a:latin typeface="標楷體" pitchFamily="65" charset="-120"/>
              <a:ea typeface="標楷體" pitchFamily="65" charset="-120"/>
            </a:endParaRPr>
          </a:p>
          <a:p>
            <a:pPr marL="0" indent="0">
              <a:buNone/>
            </a:pPr>
            <a:r>
              <a:rPr lang="en-US" altLang="zh-TW" sz="4400" dirty="0" smtClean="0">
                <a:solidFill>
                  <a:srgbClr val="FFC000"/>
                </a:solidFill>
                <a:latin typeface="標楷體" pitchFamily="65" charset="-120"/>
                <a:ea typeface="標楷體" pitchFamily="65" charset="-120"/>
              </a:rPr>
              <a:t>【</a:t>
            </a:r>
            <a:r>
              <a:rPr lang="zh-TW" altLang="en-US" sz="4400" dirty="0" smtClean="0">
                <a:solidFill>
                  <a:srgbClr val="FFC000"/>
                </a:solidFill>
                <a:latin typeface="標楷體" pitchFamily="65" charset="-120"/>
                <a:ea typeface="標楷體" pitchFamily="65" charset="-120"/>
              </a:rPr>
              <a:t>齊</a:t>
            </a:r>
            <a:r>
              <a:rPr lang="en-US" altLang="zh-TW" sz="4400" dirty="0" smtClean="0">
                <a:solidFill>
                  <a:srgbClr val="FFC000"/>
                </a:solidFill>
                <a:latin typeface="標楷體" pitchFamily="65" charset="-120"/>
                <a:ea typeface="標楷體" pitchFamily="65" charset="-120"/>
              </a:rPr>
              <a:t>】</a:t>
            </a:r>
            <a:r>
              <a:rPr lang="zh-TW" altLang="zh-TW" sz="4400" dirty="0" smtClean="0">
                <a:solidFill>
                  <a:srgbClr val="FFC000"/>
                </a:solidFill>
                <a:latin typeface="標楷體" pitchFamily="65" charset="-120"/>
                <a:ea typeface="標楷體" pitchFamily="65" charset="-120"/>
              </a:rPr>
              <a:t>一日的艱苦一日當。</a:t>
            </a:r>
            <a:endParaRPr lang="zh-TW" altLang="en-US" sz="4400" dirty="0" smtClean="0">
              <a:solidFill>
                <a:srgbClr val="FFC000"/>
              </a:solidFill>
              <a:latin typeface="標楷體" pitchFamily="65" charset="-120"/>
              <a:ea typeface="標楷體" pitchFamily="65" charset="-120"/>
            </a:endParaRPr>
          </a:p>
          <a:p>
            <a:pPr marL="0" indent="0">
              <a:buNone/>
            </a:pP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呣</a:t>
            </a:r>
            <a:r>
              <a:rPr lang="zh-TW" altLang="zh-TW" sz="4800" dirty="0" smtClean="0">
                <a:latin typeface="標楷體" pitchFamily="65" charset="-120"/>
                <a:ea typeface="標楷體" pitchFamily="65" charset="-120"/>
              </a:rPr>
              <a:t>通</a:t>
            </a:r>
            <a:r>
              <a:rPr lang="zh-TW" altLang="zh-TW" sz="4800" dirty="0" smtClean="0">
                <a:latin typeface="標楷體" pitchFamily="65" charset="-120"/>
                <a:ea typeface="標楷體" pitchFamily="65" charset="-120"/>
              </a:rPr>
              <a:t>為著恁的性命欲食甚麼，欲飲甚麼</a:t>
            </a:r>
            <a:r>
              <a:rPr lang="zh-CN" altLang="zh-TW" sz="4800" dirty="0" smtClean="0">
                <a:latin typeface="標楷體" pitchFamily="65" charset="-120"/>
                <a:ea typeface="標楷體" pitchFamily="65" charset="-120"/>
              </a:rPr>
              <a:t>啲</a:t>
            </a:r>
            <a:r>
              <a:rPr lang="zh-TW" altLang="zh-TW" sz="4800" dirty="0" smtClean="0">
                <a:latin typeface="標楷體" pitchFamily="65" charset="-120"/>
                <a:ea typeface="標楷體" pitchFamily="65" charset="-120"/>
              </a:rPr>
              <a:t>操煩。</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嘛</a:t>
            </a:r>
            <a:r>
              <a:rPr lang="zh-TW" altLang="en-US" sz="4800" dirty="0" smtClean="0">
                <a:solidFill>
                  <a:srgbClr val="FFFF00"/>
                </a:solidFill>
                <a:latin typeface="標楷體" pitchFamily="65" charset="-120"/>
                <a:ea typeface="標楷體" pitchFamily="65" charset="-120"/>
              </a:rPr>
              <a:t>呣</a:t>
            </a:r>
            <a:r>
              <a:rPr lang="zh-TW" altLang="zh-TW" sz="4800" dirty="0" smtClean="0">
                <a:solidFill>
                  <a:srgbClr val="FFFF00"/>
                </a:solidFill>
                <a:latin typeface="標楷體" pitchFamily="65" charset="-120"/>
                <a:ea typeface="標楷體" pitchFamily="65" charset="-120"/>
              </a:rPr>
              <a:t>通</a:t>
            </a:r>
            <a:r>
              <a:rPr lang="zh-TW" altLang="zh-TW" sz="4800" dirty="0" smtClean="0">
                <a:solidFill>
                  <a:srgbClr val="FFFF00"/>
                </a:solidFill>
                <a:latin typeface="標楷體" pitchFamily="65" charset="-120"/>
                <a:ea typeface="標楷體" pitchFamily="65" charset="-120"/>
              </a:rPr>
              <a:t>為著恁的身軀欲穿甚麼啲操煩。</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性命</a:t>
            </a:r>
            <a:r>
              <a:rPr lang="zh-TW" altLang="zh-TW" sz="4800" dirty="0" smtClean="0">
                <a:latin typeface="標楷體" pitchFamily="65" charset="-120"/>
                <a:ea typeface="標楷體" pitchFamily="65" charset="-120"/>
              </a:rPr>
              <a:t>豈</a:t>
            </a:r>
            <a:r>
              <a:rPr lang="zh-TW" altLang="en-US" sz="4800" dirty="0" smtClean="0">
                <a:latin typeface="標楷體" pitchFamily="65" charset="-120"/>
                <a:ea typeface="標楷體" pitchFamily="65" charset="-120"/>
              </a:rPr>
              <a:t>呣</a:t>
            </a:r>
            <a:r>
              <a:rPr lang="zh-TW" altLang="zh-TW" sz="4800" dirty="0" smtClean="0">
                <a:latin typeface="標楷體" pitchFamily="65" charset="-120"/>
                <a:ea typeface="標楷體" pitchFamily="65" charset="-120"/>
              </a:rPr>
              <a:t>是</a:t>
            </a:r>
            <a:r>
              <a:rPr lang="zh-TW" altLang="zh-TW" sz="4800" dirty="0" smtClean="0">
                <a:latin typeface="標楷體" pitchFamily="65" charset="-120"/>
                <a:ea typeface="標楷體" pitchFamily="65" charset="-120"/>
              </a:rPr>
              <a:t>比食物卡重要</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身軀</a:t>
            </a:r>
            <a:r>
              <a:rPr lang="zh-TW" altLang="zh-TW" sz="4800" dirty="0" smtClean="0">
                <a:solidFill>
                  <a:srgbClr val="FFFF00"/>
                </a:solidFill>
                <a:latin typeface="標楷體" pitchFamily="65" charset="-120"/>
                <a:ea typeface="標楷體" pitchFamily="65" charset="-120"/>
              </a:rPr>
              <a:t>豈</a:t>
            </a:r>
            <a:r>
              <a:rPr lang="zh-TW" altLang="en-US" sz="4800" dirty="0" smtClean="0">
                <a:solidFill>
                  <a:srgbClr val="FFFF00"/>
                </a:solidFill>
                <a:latin typeface="標楷體" pitchFamily="65" charset="-120"/>
                <a:ea typeface="標楷體" pitchFamily="65" charset="-120"/>
              </a:rPr>
              <a:t>呣</a:t>
            </a:r>
            <a:r>
              <a:rPr lang="zh-TW" altLang="zh-TW" sz="4800" dirty="0" smtClean="0">
                <a:solidFill>
                  <a:srgbClr val="FFFF00"/>
                </a:solidFill>
                <a:latin typeface="標楷體" pitchFamily="65" charset="-120"/>
                <a:ea typeface="標楷體" pitchFamily="65" charset="-120"/>
              </a:rPr>
              <a:t>是</a:t>
            </a:r>
            <a:r>
              <a:rPr lang="zh-TW" altLang="zh-TW" sz="4800" dirty="0" smtClean="0">
                <a:solidFill>
                  <a:srgbClr val="FFFF00"/>
                </a:solidFill>
                <a:latin typeface="標楷體" pitchFamily="65" charset="-120"/>
                <a:ea typeface="標楷體" pitchFamily="65" charset="-120"/>
              </a:rPr>
              <a:t>比衣服卡重要</a:t>
            </a:r>
            <a:r>
              <a:rPr lang="en-US" altLang="zh-TW" sz="4800"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恁看空中的飛鳥，姻無種作，無收成，嘛無囤積糧食佇倉庫，</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恁的天父嘛啲給姻養飼。</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恁豈無比姻卡貴重</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恁豈有人想講操煩會當互家己的性命加活一時仔久</a:t>
            </a:r>
            <a:r>
              <a:rPr lang="en-US" altLang="zh-TW" sz="4800"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恁哪著因為欲穿甚麼操煩</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恁想看山野的花按怎啲大欉；姻無勞苦，嘛無紡織。</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不過我給恁講，連所羅門上榮華的時，</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伊穿的衫都無比諸個花的一蕊閣卡襚</a:t>
            </a:r>
            <a:r>
              <a:rPr lang="en-US" altLang="zh-TW" sz="4800" dirty="0" smtClean="0">
                <a:solidFill>
                  <a:srgbClr val="FFFF00"/>
                </a:solidFill>
                <a:latin typeface="標楷體" pitchFamily="65" charset="-120"/>
                <a:ea typeface="標楷體" pitchFamily="65" charset="-120"/>
              </a:rPr>
              <a:t>(</a:t>
            </a:r>
            <a:r>
              <a:rPr lang="en-US" altLang="zh-TW" sz="4800" dirty="0" err="1" smtClean="0">
                <a:solidFill>
                  <a:srgbClr val="FFFF00"/>
                </a:solidFill>
                <a:latin typeface="標楷體" pitchFamily="65" charset="-120"/>
                <a:ea typeface="標楷體" pitchFamily="65" charset="-120"/>
              </a:rPr>
              <a:t>súi</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山野的花草今仔日啲活，明仔載互人丟落火爐，</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上帝都按呢給姻妝飾，</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祂豈未閣卡給恁妝飾，</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a:t>
            </a:r>
            <a:r>
              <a:rPr lang="zh-TW" altLang="zh-TW" sz="4800" dirty="0" smtClean="0">
                <a:solidFill>
                  <a:srgbClr val="FFFF00"/>
                </a:solidFill>
                <a:latin typeface="標楷體" pitchFamily="65" charset="-120"/>
                <a:ea typeface="標楷體" pitchFamily="65" charset="-120"/>
              </a:rPr>
              <a:t>哪會即呢無信心</a:t>
            </a:r>
            <a:r>
              <a:rPr lang="en-US" altLang="zh-TW" sz="4800" dirty="0" smtClean="0">
                <a:solidFill>
                  <a:srgbClr val="FFFF00"/>
                </a:solidFill>
                <a:latin typeface="標楷體" pitchFamily="65" charset="-120"/>
                <a:ea typeface="標楷體" pitchFamily="65" charset="-120"/>
              </a:rPr>
              <a:t>!</a:t>
            </a:r>
            <a:endParaRPr lang="zh-TW" altLang="zh-TW"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743</TotalTime>
  <Words>1939</Words>
  <Application>Microsoft Office PowerPoint</Application>
  <PresentationFormat>On-screen Show (4:3)</PresentationFormat>
  <Paragraphs>128</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166</cp:revision>
  <dcterms:created xsi:type="dcterms:W3CDTF">2015-02-07T13:24:58Z</dcterms:created>
  <dcterms:modified xsi:type="dcterms:W3CDTF">2017-03-02T07:13:50Z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