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944913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731811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957043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474970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679233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968611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553224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070885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177703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149197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63644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32</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我欲教示你，指示你應該行的路；</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我欲注目看你，眷顧你。</a:t>
            </a:r>
          </a:p>
        </p:txBody>
      </p:sp>
    </p:spTree>
    <p:extLst>
      <p:ext uri="{BB962C8B-B14F-4D97-AF65-F5344CB8AC3E}">
        <p14:creationId xmlns:p14="http://schemas.microsoft.com/office/powerpoint/2010/main" xmlns="" val="197652765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呣通親像馬、螺，無知識；</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著用馬咬韁、馬勒索約束才會倚近你。</a:t>
            </a:r>
          </a:p>
        </p:txBody>
      </p:sp>
    </p:spTree>
    <p:extLst>
      <p:ext uri="{BB962C8B-B14F-4D97-AF65-F5344CB8AC3E}">
        <p14:creationId xmlns:p14="http://schemas.microsoft.com/office/powerpoint/2010/main" xmlns="" val="178286994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歹人會受真多痛苦；</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呣拘倚靠上主的人有慈愛四面圍伊。</a:t>
            </a:r>
          </a:p>
        </p:txBody>
      </p:sp>
    </p:spTree>
    <p:extLst>
      <p:ext uri="{BB962C8B-B14F-4D97-AF65-F5344CB8AC3E}">
        <p14:creationId xmlns:p14="http://schemas.microsoft.com/office/powerpoint/2010/main" xmlns="" val="427978029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義人啊，恁著因為上主來歡喜快樂</a:t>
            </a:r>
            <a:r>
              <a:rPr lang="en-US" altLang="zh-TW" sz="5400" dirty="0">
                <a:latin typeface="楷体" panose="02010609060101010101" pitchFamily="49" charset="-122"/>
                <a:ea typeface="楷体" panose="02010609060101010101" pitchFamily="49" charset="-122"/>
              </a:rPr>
              <a:t>!</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心正直的人啊，著大聲歡呼</a:t>
            </a:r>
            <a:r>
              <a:rPr lang="en-US" altLang="zh-TW" sz="5400" dirty="0" smtClean="0">
                <a:solidFill>
                  <a:srgbClr val="FFFF00"/>
                </a:solidFill>
                <a:latin typeface="楷体" panose="02010609060101010101" pitchFamily="49" charset="-122"/>
                <a:ea typeface="楷体" panose="02010609060101010101" pitchFamily="49" charset="-122"/>
              </a:rPr>
              <a:t>! </a:t>
            </a:r>
            <a:r>
              <a:rPr lang="en-US" altLang="zh-TW" sz="5400" dirty="0" smtClean="0">
                <a:solidFill>
                  <a:srgbClr val="FFFF00"/>
                </a:solidFill>
                <a:latin typeface="楷体" panose="02010609060101010101" pitchFamily="49" charset="-122"/>
                <a:ea typeface="楷体" panose="02010609060101010101" pitchFamily="49" charset="-122"/>
                <a:sym typeface="Wingdings" panose="05000000000000000000" pitchFamily="2" charset="2"/>
              </a:rPr>
              <a:t></a:t>
            </a:r>
            <a:endParaRPr lang="en-US" altLang="zh-TW"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78508782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u="sng"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罪得著赦免，罪過得著擦消，</a:t>
            </a: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en-US" altLang="zh-TW" sz="5400" u="sng"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此款人真有福氣</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上主無算伊的罪，閣心無奸詐，</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此款人真有福氣</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0133594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238083"/>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我若恬恬呣認罪，</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就歸日哼哼嘇，連骨頭都焦去。</a:t>
            </a:r>
          </a:p>
        </p:txBody>
      </p:sp>
    </p:spTree>
    <p:extLst>
      <p:ext uri="{BB962C8B-B14F-4D97-AF65-F5344CB8AC3E}">
        <p14:creationId xmlns:p14="http://schemas.microsoft.com/office/powerpoint/2010/main" xmlns="" val="313044941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祢的手暝日重重刑罰我，</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我的精力親像互熱天的日頭曬甲焦焦去。</a:t>
            </a:r>
          </a:p>
        </p:txBody>
      </p:sp>
    </p:spTree>
    <p:extLst>
      <p:ext uri="{BB962C8B-B14F-4D97-AF65-F5344CB8AC3E}">
        <p14:creationId xmlns:p14="http://schemas.microsoft.com/office/powerpoint/2010/main" xmlns="" val="6965599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我有對祢排列我的罪，</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無隱瞞我的罪惡。</a:t>
            </a:r>
          </a:p>
        </p:txBody>
      </p:sp>
    </p:spTree>
    <p:extLst>
      <p:ext uri="{BB962C8B-B14F-4D97-AF65-F5344CB8AC3E}">
        <p14:creationId xmlns:p14="http://schemas.microsoft.com/office/powerpoint/2010/main" xmlns="" val="262624358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238083"/>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我一定欲對上主承認我的過失；</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CN" altLang="en-US" sz="5400" dirty="0">
                <a:solidFill>
                  <a:srgbClr val="FFFF00"/>
                </a:solidFill>
                <a:latin typeface="楷体" panose="02010609060101010101" pitchFamily="49" charset="-122"/>
                <a:ea typeface="楷体" panose="02010609060101010101" pitchFamily="49" charset="-122"/>
              </a:rPr>
              <a:t>祢有赦免我犯法的罪。</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20127727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按呢，虔誠的人佇通尋著祢的時攏著對祢祈禱；</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大水氾濫嘛一定未淹著伊。</a:t>
            </a:r>
          </a:p>
        </p:txBody>
      </p:sp>
    </p:spTree>
    <p:extLst>
      <p:ext uri="{BB962C8B-B14F-4D97-AF65-F5344CB8AC3E}">
        <p14:creationId xmlns:p14="http://schemas.microsoft.com/office/powerpoint/2010/main" xmlns="" val="53133435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祢是我閃匿的所在，會庇祐我脫離艱苦；</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祢會用得救的歌四面圍我。</a:t>
            </a:r>
          </a:p>
        </p:txBody>
      </p:sp>
    </p:spTree>
    <p:extLst>
      <p:ext uri="{BB962C8B-B14F-4D97-AF65-F5344CB8AC3E}">
        <p14:creationId xmlns:p14="http://schemas.microsoft.com/office/powerpoint/2010/main" xmlns="" val="19955795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373</TotalTime>
  <Words>1829</Words>
  <Application>Microsoft Office PowerPoint</Application>
  <PresentationFormat>On-screen Show (4:3)</PresentationFormat>
  <Paragraphs>113</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啟應 詩篇 32</vt:lpstr>
      <vt:lpstr>啟應-詩篇 32</vt:lpstr>
      <vt:lpstr>啟應-詩篇 32</vt:lpstr>
      <vt:lpstr>啟應-詩篇 32</vt:lpstr>
      <vt:lpstr>啟應-詩篇 32</vt:lpstr>
      <vt:lpstr>啟應-詩篇 32</vt:lpstr>
      <vt:lpstr>啟應-詩篇 32</vt:lpstr>
      <vt:lpstr>啟應-詩篇 32</vt:lpstr>
      <vt:lpstr>啟應-詩篇 32</vt:lpstr>
      <vt:lpstr>啟應-詩篇 32</vt:lpstr>
      <vt:lpstr>啟應-詩篇 32</vt:lpstr>
      <vt:lpstr>啟應-詩篇 32</vt:lpstr>
      <vt:lpstr>啟應-詩篇 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82</cp:revision>
  <dcterms:created xsi:type="dcterms:W3CDTF">2015-02-07T13:24:58Z</dcterms:created>
  <dcterms:modified xsi:type="dcterms:W3CDTF">2017-09-06T01:08:21Z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