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323105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651142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1898311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42486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4256054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061539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55806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45431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412437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73811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646581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137668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9/13/2017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29134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42</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祢的瀑布出聲，深淵及深淵相呼應；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祢的波浪，祢的大湧淹沒我。</a:t>
            </a:r>
          </a:p>
        </p:txBody>
      </p:sp>
    </p:spTree>
    <p:extLst>
      <p:ext uri="{BB962C8B-B14F-4D97-AF65-F5344CB8AC3E}">
        <p14:creationId xmlns:p14="http://schemas.microsoft.com/office/powerpoint/2010/main" xmlns="" val="6719450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日時上主施落祂的慈愛，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暝時祂互我唱歌，對賜我活命的上帝祈求。</a:t>
            </a:r>
          </a:p>
        </p:txBody>
      </p:sp>
    </p:spTree>
    <p:extLst>
      <p:ext uri="{BB962C8B-B14F-4D97-AF65-F5344CB8AC3E}">
        <p14:creationId xmlns:p14="http://schemas.microsoft.com/office/powerpoint/2010/main" xmlns="" val="123222831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152400" y="685800"/>
            <a:ext cx="8839200" cy="6057043"/>
          </a:xfrm>
        </p:spPr>
        <p:txBody>
          <a:bodyPr/>
          <a:lstStyle/>
          <a:p>
            <a:pPr marL="0" indent="0" algn="ctr">
              <a:buNone/>
            </a:pPr>
            <a:r>
              <a:rPr lang="zh-TW" altLang="en-US" sz="4800" u="sng" dirty="0">
                <a:solidFill>
                  <a:srgbClr val="FFC000"/>
                </a:solidFill>
                <a:latin typeface="楷体" panose="02010609060101010101" pitchFamily="49" charset="-122"/>
                <a:ea typeface="楷体" panose="02010609060101010101" pitchFamily="49" charset="-122"/>
              </a:rPr>
              <a:t>司</a:t>
            </a:r>
            <a:r>
              <a:rPr lang="zh-TW" altLang="en-US" sz="4800" u="sng" dirty="0" smtClean="0">
                <a:solidFill>
                  <a:srgbClr val="FFC000"/>
                </a:solidFill>
                <a:latin typeface="楷体" panose="02010609060101010101" pitchFamily="49" charset="-122"/>
                <a:ea typeface="楷体" panose="02010609060101010101" pitchFamily="49" charset="-122"/>
              </a:rPr>
              <a:t>會、會眾</a:t>
            </a:r>
            <a:endParaRPr lang="en-US" altLang="zh-TW" sz="4800" dirty="0">
              <a:solidFill>
                <a:srgbClr val="FFC0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C000"/>
                </a:solidFill>
                <a:latin typeface="楷体" panose="02010609060101010101" pitchFamily="49" charset="-122"/>
                <a:ea typeface="楷体" panose="02010609060101010101" pitchFamily="49" charset="-122"/>
              </a:rPr>
              <a:t>【</a:t>
            </a:r>
            <a:r>
              <a:rPr lang="zh-TW" altLang="en-US" sz="4800" dirty="0" smtClean="0">
                <a:solidFill>
                  <a:srgbClr val="FFC000"/>
                </a:solidFill>
                <a:latin typeface="楷体" panose="02010609060101010101" pitchFamily="49" charset="-122"/>
                <a:ea typeface="楷体" panose="02010609060101010101" pitchFamily="49" charset="-122"/>
              </a:rPr>
              <a:t>齊聲</a:t>
            </a:r>
            <a:r>
              <a:rPr lang="en-US" altLang="zh-TW" sz="4800" dirty="0" smtClean="0">
                <a:solidFill>
                  <a:srgbClr val="FFC000"/>
                </a:solidFill>
                <a:latin typeface="楷体" panose="02010609060101010101" pitchFamily="49" charset="-122"/>
                <a:ea typeface="楷体" panose="02010609060101010101" pitchFamily="49" charset="-122"/>
              </a:rPr>
              <a:t>】</a:t>
            </a:r>
            <a:r>
              <a:rPr lang="zh-TW" altLang="en-US" sz="4800" dirty="0">
                <a:solidFill>
                  <a:srgbClr val="FFC000"/>
                </a:solidFill>
                <a:latin typeface="楷体" panose="02010609060101010101" pitchFamily="49" charset="-122"/>
                <a:ea typeface="楷体" panose="02010609060101010101" pitchFamily="49" charset="-122"/>
              </a:rPr>
              <a:t>我欲對上</a:t>
            </a:r>
            <a:r>
              <a:rPr lang="zh-TW" altLang="en-US" sz="4800" dirty="0" smtClean="0">
                <a:solidFill>
                  <a:srgbClr val="FFC000"/>
                </a:solidFill>
                <a:latin typeface="楷体" panose="02010609060101010101" pitchFamily="49" charset="-122"/>
                <a:ea typeface="楷体" panose="02010609060101010101" pitchFamily="49" charset="-122"/>
              </a:rPr>
              <a:t>帝，我</a:t>
            </a:r>
            <a:r>
              <a:rPr lang="zh-TW" altLang="en-US" sz="4800" dirty="0">
                <a:solidFill>
                  <a:srgbClr val="FFC000"/>
                </a:solidFill>
                <a:latin typeface="楷体" panose="02010609060101010101" pitchFamily="49" charset="-122"/>
                <a:ea typeface="楷体" panose="02010609060101010101" pitchFamily="49" charset="-122"/>
              </a:rPr>
              <a:t>的石</a:t>
            </a:r>
            <a:r>
              <a:rPr lang="zh-TW" altLang="en-US" sz="4800" dirty="0" smtClean="0">
                <a:solidFill>
                  <a:srgbClr val="FFC000"/>
                </a:solidFill>
                <a:latin typeface="楷体" panose="02010609060101010101" pitchFamily="49" charset="-122"/>
                <a:ea typeface="楷体" panose="02010609060101010101" pitchFamily="49" charset="-122"/>
              </a:rPr>
              <a:t>磐，講：</a:t>
            </a:r>
            <a:endParaRPr lang="en-US" altLang="zh-TW" sz="4800" dirty="0" smtClean="0">
              <a:solidFill>
                <a:srgbClr val="FFC000"/>
              </a:solidFill>
              <a:latin typeface="楷体" panose="02010609060101010101" pitchFamily="49" charset="-122"/>
              <a:ea typeface="楷体" panose="02010609060101010101" pitchFamily="49" charset="-122"/>
            </a:endParaRPr>
          </a:p>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祢哪會未記得我</a:t>
            </a:r>
            <a:r>
              <a:rPr lang="en-US" altLang="zh-TW" sz="4800" dirty="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我是按怎因為對敵的壓迫悲傷，行來行去</a:t>
            </a:r>
            <a:r>
              <a:rPr lang="en-US" altLang="zh-TW" sz="4800" dirty="0">
                <a:solidFill>
                  <a:srgbClr val="FFFF00"/>
                </a:solidFill>
                <a:latin typeface="楷体" panose="02010609060101010101" pitchFamily="49" charset="-122"/>
                <a:ea typeface="楷体" panose="02010609060101010101" pitchFamily="49" charset="-122"/>
              </a:rPr>
              <a:t>?</a:t>
            </a:r>
            <a:endParaRPr lang="zh-TW" altLang="en-US" sz="48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2100584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我的對敵欺負我，拍碎我的骨頭；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裀一直問我：你的上帝佇叨位</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6821495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我的心啊，你是按怎鬱卒</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是按怎佇我內面哼哼嘇</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62977253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著仰望上帝；我猶久欲稱讚祂，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因為祂是我的拯救者，我的上帝。</a:t>
            </a:r>
          </a:p>
        </p:txBody>
      </p:sp>
    </p:spTree>
    <p:extLst>
      <p:ext uri="{BB962C8B-B14F-4D97-AF65-F5344CB8AC3E}">
        <p14:creationId xmlns:p14="http://schemas.microsoft.com/office/powerpoint/2010/main" xmlns="" val="25968661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上帝啊，我的心迫切欣慕祢，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親像鹿迫切欣慕溪水。</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我的心嘴焦欣慕上帝，永活的上帝；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我甚麼時會到上帝面前去朝見</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9313042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我暝日用目屎準飯吞；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裀一直問我：「你的上帝佇叨位</a:t>
            </a: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xmlns="" val="213075156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我早前導眾人做陣去上帝的厝，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用歡喜稱讚的聲大家守節。</a:t>
            </a:r>
          </a:p>
        </p:txBody>
      </p:sp>
    </p:spTree>
    <p:extLst>
      <p:ext uri="{BB962C8B-B14F-4D97-AF65-F5344CB8AC3E}">
        <p14:creationId xmlns:p14="http://schemas.microsoft.com/office/powerpoint/2010/main" xmlns="" val="40923320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我追念諸個代誌，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心非常悲傷。</a:t>
            </a:r>
          </a:p>
        </p:txBody>
      </p:sp>
    </p:spTree>
    <p:extLst>
      <p:ext uri="{BB962C8B-B14F-4D97-AF65-F5344CB8AC3E}">
        <p14:creationId xmlns:p14="http://schemas.microsoft.com/office/powerpoint/2010/main" xmlns="" val="36591006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我的心啊，你是按怎鬱卒</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是按怎佇我內面哼哼嘇</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17454332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著仰望上帝；我猶久欲稱讚祂，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因為祂是我的拯救者，我的上帝。</a:t>
            </a:r>
          </a:p>
        </p:txBody>
      </p:sp>
    </p:spTree>
    <p:extLst>
      <p:ext uri="{BB962C8B-B14F-4D97-AF65-F5344CB8AC3E}">
        <p14:creationId xmlns:p14="http://schemas.microsoft.com/office/powerpoint/2010/main" xmlns="" val="137829865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我的上帝啊，我的心佇我內面鬱卒，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所以我欲對約旦的地及黑門以及米撒的山數念祢。</a:t>
            </a:r>
          </a:p>
        </p:txBody>
      </p:sp>
    </p:spTree>
    <p:extLst>
      <p:ext uri="{BB962C8B-B14F-4D97-AF65-F5344CB8AC3E}">
        <p14:creationId xmlns:p14="http://schemas.microsoft.com/office/powerpoint/2010/main" xmlns="" val="347209462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406</TotalTime>
  <Words>2153</Words>
  <Application>Microsoft Office PowerPoint</Application>
  <PresentationFormat>On-screen Show (4:3)</PresentationFormat>
  <Paragraphs>133</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1_Purple Template 1 Trebuchet</vt:lpstr>
      <vt:lpstr>White with Courier font for code slides</vt:lpstr>
      <vt:lpstr>啟應 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lpstr>啟應-詩篇 42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88</cp:revision>
  <dcterms:created xsi:type="dcterms:W3CDTF">2015-02-07T13:24:58Z</dcterms:created>
  <dcterms:modified xsi:type="dcterms:W3CDTF">2017-09-14T01:03:31Z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